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62" r:id="rId2"/>
    <p:sldId id="263" r:id="rId3"/>
    <p:sldId id="284" r:id="rId4"/>
    <p:sldId id="265" r:id="rId5"/>
    <p:sldId id="259" r:id="rId6"/>
    <p:sldId id="279" r:id="rId7"/>
    <p:sldId id="258" r:id="rId8"/>
    <p:sldId id="261" r:id="rId9"/>
    <p:sldId id="278" r:id="rId10"/>
    <p:sldId id="282" r:id="rId11"/>
    <p:sldId id="283" r:id="rId12"/>
    <p:sldId id="268" r:id="rId13"/>
    <p:sldId id="286" r:id="rId14"/>
  </p:sldIdLst>
  <p:sldSz cx="12192000" cy="6858000"/>
  <p:notesSz cx="6858000" cy="9144000"/>
  <p:defaultTextStyle>
    <a:defPPr>
      <a:defRPr lang="zh-M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D129"/>
    <a:srgbClr val="E3C74C"/>
    <a:srgbClr val="F9D650"/>
    <a:srgbClr val="DCBD44"/>
    <a:srgbClr val="DC844A"/>
    <a:srgbClr val="ED2E45"/>
    <a:srgbClr val="2AB7DC"/>
    <a:srgbClr val="09D0D9"/>
    <a:srgbClr val="30C4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等深淺樣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無樣式、無格線">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淺色樣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淺色樣式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70"/>
    <p:restoredTop sz="94663"/>
  </p:normalViewPr>
  <p:slideViewPr>
    <p:cSldViewPr snapToGrid="0" snapToObjects="1">
      <p:cViewPr varScale="1">
        <p:scale>
          <a:sx n="116" d="100"/>
          <a:sy n="116" d="100"/>
        </p:scale>
        <p:origin x="422" y="82"/>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8FD8A47-E473-F74F-A399-E836025BB144}" type="doc">
      <dgm:prSet loTypeId="urn:microsoft.com/office/officeart/2005/8/layout/hierarchy3" loCatId="list" qsTypeId="urn:microsoft.com/office/officeart/2005/8/quickstyle/simple1" qsCatId="simple" csTypeId="urn:microsoft.com/office/officeart/2005/8/colors/accent0_1" csCatId="mainScheme" phldr="1"/>
      <dgm:spPr/>
      <dgm:t>
        <a:bodyPr/>
        <a:lstStyle/>
        <a:p>
          <a:endParaRPr lang="zh-TW" altLang="en-US"/>
        </a:p>
      </dgm:t>
    </dgm:pt>
    <dgm:pt modelId="{EA45CE4A-3F86-B740-8D4D-C17659499DBD}">
      <dgm:prSet phldrT="[文字]"/>
      <dgm:spPr>
        <a:solidFill>
          <a:schemeClr val="accent4">
            <a:lumMod val="40000"/>
            <a:lumOff val="60000"/>
          </a:schemeClr>
        </a:solidFill>
      </dgm:spPr>
      <dgm:t>
        <a:bodyPr/>
        <a:lstStyle/>
        <a:p>
          <a:r>
            <a:rPr lang="zh-TW" altLang="en-US" dirty="0">
              <a:solidFill>
                <a:schemeClr val="tx2"/>
              </a:solidFill>
              <a:latin typeface="Microsoft YaHei" panose="020B0503020204020204" pitchFamily="34" charset="-122"/>
              <a:ea typeface="Microsoft YaHei" panose="020B0503020204020204" pitchFamily="34" charset="-122"/>
            </a:rPr>
            <a:t>常規賽</a:t>
          </a:r>
        </a:p>
      </dgm:t>
    </dgm:pt>
    <dgm:pt modelId="{E42A61EB-40AB-C143-9E4C-00E01CA88AE8}" type="parTrans" cxnId="{0EA7BE2F-6858-FF44-8FC3-A49B57924A0B}">
      <dgm:prSet/>
      <dgm:spPr/>
      <dgm:t>
        <a:bodyPr/>
        <a:lstStyle/>
        <a:p>
          <a:endParaRPr lang="zh-TW" altLang="en-US">
            <a:solidFill>
              <a:schemeClr val="tx2"/>
            </a:solidFill>
            <a:latin typeface="Microsoft YaHei" panose="020B0503020204020204" pitchFamily="34" charset="-122"/>
            <a:ea typeface="Microsoft YaHei" panose="020B0503020204020204" pitchFamily="34" charset="-122"/>
          </a:endParaRPr>
        </a:p>
      </dgm:t>
    </dgm:pt>
    <dgm:pt modelId="{79A59A58-6722-C048-BE8A-014DA600484B}" type="sibTrans" cxnId="{0EA7BE2F-6858-FF44-8FC3-A49B57924A0B}">
      <dgm:prSet/>
      <dgm:spPr/>
      <dgm:t>
        <a:bodyPr/>
        <a:lstStyle/>
        <a:p>
          <a:endParaRPr lang="zh-TW" altLang="en-US">
            <a:solidFill>
              <a:schemeClr val="tx2"/>
            </a:solidFill>
            <a:latin typeface="Microsoft YaHei" panose="020B0503020204020204" pitchFamily="34" charset="-122"/>
            <a:ea typeface="Microsoft YaHei" panose="020B0503020204020204" pitchFamily="34" charset="-122"/>
          </a:endParaRPr>
        </a:p>
      </dgm:t>
    </dgm:pt>
    <dgm:pt modelId="{427C8A23-2851-7C42-B3CA-B2BAB398B6B7}">
      <dgm:prSet phldrT="[文字]"/>
      <dgm:spPr>
        <a:solidFill>
          <a:schemeClr val="bg1">
            <a:alpha val="90000"/>
          </a:schemeClr>
        </a:solidFill>
      </dgm:spPr>
      <dgm:t>
        <a:bodyPr/>
        <a:lstStyle/>
        <a:p>
          <a:r>
            <a:rPr lang="zh-TW" altLang="en-US" dirty="0">
              <a:solidFill>
                <a:schemeClr val="tx2"/>
              </a:solidFill>
              <a:latin typeface="Microsoft YaHei" panose="020B0503020204020204" pitchFamily="34" charset="-122"/>
              <a:ea typeface="Microsoft YaHei" panose="020B0503020204020204" pitchFamily="34" charset="-122"/>
            </a:rPr>
            <a:t>小學組</a:t>
          </a:r>
        </a:p>
      </dgm:t>
    </dgm:pt>
    <dgm:pt modelId="{1ED06240-4452-284C-8B29-A49AC82E5A45}" type="parTrans" cxnId="{166EEFC8-4EA4-2348-B443-D4EC4920A87A}">
      <dgm:prSet/>
      <dgm:spPr/>
      <dgm:t>
        <a:bodyPr/>
        <a:lstStyle/>
        <a:p>
          <a:endParaRPr lang="zh-TW" altLang="en-US">
            <a:solidFill>
              <a:schemeClr val="tx2"/>
            </a:solidFill>
            <a:latin typeface="Microsoft YaHei" panose="020B0503020204020204" pitchFamily="34" charset="-122"/>
            <a:ea typeface="Microsoft YaHei" panose="020B0503020204020204" pitchFamily="34" charset="-122"/>
          </a:endParaRPr>
        </a:p>
      </dgm:t>
    </dgm:pt>
    <dgm:pt modelId="{7ED95CC0-5640-2F42-AD7A-61C31FF854CE}" type="sibTrans" cxnId="{166EEFC8-4EA4-2348-B443-D4EC4920A87A}">
      <dgm:prSet/>
      <dgm:spPr/>
      <dgm:t>
        <a:bodyPr/>
        <a:lstStyle/>
        <a:p>
          <a:endParaRPr lang="zh-TW" altLang="en-US">
            <a:solidFill>
              <a:schemeClr val="tx2"/>
            </a:solidFill>
            <a:latin typeface="Microsoft YaHei" panose="020B0503020204020204" pitchFamily="34" charset="-122"/>
            <a:ea typeface="Microsoft YaHei" panose="020B0503020204020204" pitchFamily="34" charset="-122"/>
          </a:endParaRPr>
        </a:p>
      </dgm:t>
    </dgm:pt>
    <dgm:pt modelId="{50CEE87A-26C0-674C-8D20-AA908D45D402}">
      <dgm:prSet phldrT="[文字]"/>
      <dgm:spPr>
        <a:solidFill>
          <a:schemeClr val="accent4">
            <a:lumMod val="40000"/>
            <a:lumOff val="60000"/>
          </a:schemeClr>
        </a:solidFill>
      </dgm:spPr>
      <dgm:t>
        <a:bodyPr/>
        <a:lstStyle/>
        <a:p>
          <a:r>
            <a:rPr lang="zh-TW" altLang="en-US" dirty="0">
              <a:solidFill>
                <a:schemeClr val="tx2"/>
              </a:solidFill>
              <a:latin typeface="Microsoft YaHei" panose="020B0503020204020204" pitchFamily="34" charset="-122"/>
              <a:ea typeface="Microsoft YaHei" panose="020B0503020204020204" pitchFamily="34" charset="-122"/>
            </a:rPr>
            <a:t>機械人運動賽</a:t>
          </a:r>
        </a:p>
      </dgm:t>
    </dgm:pt>
    <dgm:pt modelId="{55555567-A344-494E-924B-B06D6C2ED83C}" type="parTrans" cxnId="{E1EAFF10-08DC-F748-8E3E-F8A5AEA21EAD}">
      <dgm:prSet/>
      <dgm:spPr/>
      <dgm:t>
        <a:bodyPr/>
        <a:lstStyle/>
        <a:p>
          <a:endParaRPr lang="zh-TW" altLang="en-US">
            <a:solidFill>
              <a:schemeClr val="tx2"/>
            </a:solidFill>
            <a:latin typeface="Microsoft YaHei" panose="020B0503020204020204" pitchFamily="34" charset="-122"/>
            <a:ea typeface="Microsoft YaHei" panose="020B0503020204020204" pitchFamily="34" charset="-122"/>
          </a:endParaRPr>
        </a:p>
      </dgm:t>
    </dgm:pt>
    <dgm:pt modelId="{21B9482F-F8E1-344E-894A-A4223CB61D2C}" type="sibTrans" cxnId="{E1EAFF10-08DC-F748-8E3E-F8A5AEA21EAD}">
      <dgm:prSet/>
      <dgm:spPr/>
      <dgm:t>
        <a:bodyPr/>
        <a:lstStyle/>
        <a:p>
          <a:endParaRPr lang="zh-TW" altLang="en-US">
            <a:solidFill>
              <a:schemeClr val="tx2"/>
            </a:solidFill>
            <a:latin typeface="Microsoft YaHei" panose="020B0503020204020204" pitchFamily="34" charset="-122"/>
            <a:ea typeface="Microsoft YaHei" panose="020B0503020204020204" pitchFamily="34" charset="-122"/>
          </a:endParaRPr>
        </a:p>
      </dgm:t>
    </dgm:pt>
    <dgm:pt modelId="{72A526AD-060A-314F-AE8B-4C8F3544337E}">
      <dgm:prSet/>
      <dgm:spPr>
        <a:solidFill>
          <a:schemeClr val="bg1">
            <a:alpha val="90000"/>
          </a:schemeClr>
        </a:solidFill>
      </dgm:spPr>
      <dgm:t>
        <a:bodyPr/>
        <a:lstStyle/>
        <a:p>
          <a:r>
            <a:rPr lang="zh-TW" altLang="en-US" dirty="0">
              <a:solidFill>
                <a:schemeClr val="tx2"/>
              </a:solidFill>
              <a:latin typeface="Microsoft YaHei" panose="020B0503020204020204" pitchFamily="34" charset="-122"/>
              <a:ea typeface="Microsoft YaHei" panose="020B0503020204020204" pitchFamily="34" charset="-122"/>
            </a:rPr>
            <a:t>初中組</a:t>
          </a:r>
          <a:endParaRPr lang="en-US" altLang="zh-TW" dirty="0">
            <a:solidFill>
              <a:schemeClr val="tx2"/>
            </a:solidFill>
            <a:latin typeface="Microsoft YaHei" panose="020B0503020204020204" pitchFamily="34" charset="-122"/>
            <a:ea typeface="Microsoft YaHei" panose="020B0503020204020204" pitchFamily="34" charset="-122"/>
          </a:endParaRPr>
        </a:p>
      </dgm:t>
    </dgm:pt>
    <dgm:pt modelId="{68305C30-0A3B-BF4B-8EDA-1A8A37B3FC26}" type="parTrans" cxnId="{1CF7D73D-78ED-9C4E-82F2-8550C99C7B6C}">
      <dgm:prSet/>
      <dgm:spPr/>
      <dgm:t>
        <a:bodyPr/>
        <a:lstStyle/>
        <a:p>
          <a:endParaRPr lang="zh-TW" altLang="en-US">
            <a:solidFill>
              <a:schemeClr val="tx2"/>
            </a:solidFill>
            <a:latin typeface="Microsoft YaHei" panose="020B0503020204020204" pitchFamily="34" charset="-122"/>
            <a:ea typeface="Microsoft YaHei" panose="020B0503020204020204" pitchFamily="34" charset="-122"/>
          </a:endParaRPr>
        </a:p>
      </dgm:t>
    </dgm:pt>
    <dgm:pt modelId="{F1081B92-D23A-D14A-8318-812108D3A475}" type="sibTrans" cxnId="{1CF7D73D-78ED-9C4E-82F2-8550C99C7B6C}">
      <dgm:prSet/>
      <dgm:spPr/>
      <dgm:t>
        <a:bodyPr/>
        <a:lstStyle/>
        <a:p>
          <a:endParaRPr lang="zh-TW" altLang="en-US">
            <a:solidFill>
              <a:schemeClr val="tx2"/>
            </a:solidFill>
            <a:latin typeface="Microsoft YaHei" panose="020B0503020204020204" pitchFamily="34" charset="-122"/>
            <a:ea typeface="Microsoft YaHei" panose="020B0503020204020204" pitchFamily="34" charset="-122"/>
          </a:endParaRPr>
        </a:p>
      </dgm:t>
    </dgm:pt>
    <dgm:pt modelId="{C274C5D9-4141-674F-B1E2-DE6B376127B6}">
      <dgm:prSet phldrT="[文字]"/>
      <dgm:spPr>
        <a:solidFill>
          <a:schemeClr val="accent4">
            <a:lumMod val="40000"/>
            <a:lumOff val="60000"/>
          </a:schemeClr>
        </a:solidFill>
      </dgm:spPr>
      <dgm:t>
        <a:bodyPr/>
        <a:lstStyle/>
        <a:p>
          <a:r>
            <a:rPr lang="en-US" altLang="zh-TW" dirty="0">
              <a:solidFill>
                <a:schemeClr val="tx2"/>
              </a:solidFill>
              <a:latin typeface="Microsoft YaHei" panose="020B0503020204020204" pitchFamily="34" charset="-122"/>
              <a:ea typeface="Microsoft YaHei" panose="020B0503020204020204" pitchFamily="34" charset="-122"/>
            </a:rPr>
            <a:t>WEDO</a:t>
          </a:r>
          <a:r>
            <a:rPr lang="zh-TW" altLang="en-US" dirty="0">
              <a:solidFill>
                <a:schemeClr val="tx2"/>
              </a:solidFill>
              <a:latin typeface="Microsoft YaHei" panose="020B0503020204020204" pitchFamily="34" charset="-122"/>
              <a:ea typeface="Microsoft YaHei" panose="020B0503020204020204" pitchFamily="34" charset="-122"/>
            </a:rPr>
            <a:t>賽</a:t>
          </a:r>
        </a:p>
      </dgm:t>
    </dgm:pt>
    <dgm:pt modelId="{48D1195B-8EEE-EC47-83B9-29DEF2D49D0F}" type="parTrans" cxnId="{DF21BFA9-9059-3244-B720-85E1FBE71DEF}">
      <dgm:prSet/>
      <dgm:spPr/>
      <dgm:t>
        <a:bodyPr/>
        <a:lstStyle/>
        <a:p>
          <a:endParaRPr lang="zh-TW" altLang="en-US">
            <a:solidFill>
              <a:schemeClr val="tx2"/>
            </a:solidFill>
            <a:latin typeface="Microsoft YaHei" panose="020B0503020204020204" pitchFamily="34" charset="-122"/>
            <a:ea typeface="Microsoft YaHei" panose="020B0503020204020204" pitchFamily="34" charset="-122"/>
          </a:endParaRPr>
        </a:p>
      </dgm:t>
    </dgm:pt>
    <dgm:pt modelId="{CF75635F-C969-894A-AD7E-A54999587DB2}" type="sibTrans" cxnId="{DF21BFA9-9059-3244-B720-85E1FBE71DEF}">
      <dgm:prSet/>
      <dgm:spPr/>
      <dgm:t>
        <a:bodyPr/>
        <a:lstStyle/>
        <a:p>
          <a:endParaRPr lang="zh-TW" altLang="en-US">
            <a:solidFill>
              <a:schemeClr val="tx2"/>
            </a:solidFill>
            <a:latin typeface="Microsoft YaHei" panose="020B0503020204020204" pitchFamily="34" charset="-122"/>
            <a:ea typeface="Microsoft YaHei" panose="020B0503020204020204" pitchFamily="34" charset="-122"/>
          </a:endParaRPr>
        </a:p>
      </dgm:t>
    </dgm:pt>
    <dgm:pt modelId="{47A891E8-C8B3-8145-A27E-02DABDB4944B}">
      <dgm:prSet phldrT="[文字]"/>
      <dgm:spPr>
        <a:solidFill>
          <a:schemeClr val="accent4">
            <a:lumMod val="40000"/>
            <a:lumOff val="60000"/>
          </a:schemeClr>
        </a:solidFill>
      </dgm:spPr>
      <dgm:t>
        <a:bodyPr/>
        <a:lstStyle/>
        <a:p>
          <a:r>
            <a:rPr lang="zh-TW" altLang="en-US" dirty="0">
              <a:solidFill>
                <a:schemeClr val="tx2"/>
              </a:solidFill>
              <a:latin typeface="Microsoft YaHei" panose="020B0503020204020204" pitchFamily="34" charset="-122"/>
              <a:ea typeface="Microsoft YaHei" panose="020B0503020204020204" pitchFamily="34" charset="-122"/>
            </a:rPr>
            <a:t>未來創新</a:t>
          </a:r>
        </a:p>
      </dgm:t>
    </dgm:pt>
    <dgm:pt modelId="{F8C4B844-8F8B-E54D-92DB-7047AC48E076}" type="parTrans" cxnId="{CA733E44-B0AF-7A45-A4CC-6A8AF8F2371A}">
      <dgm:prSet/>
      <dgm:spPr/>
      <dgm:t>
        <a:bodyPr/>
        <a:lstStyle/>
        <a:p>
          <a:endParaRPr lang="zh-TW" altLang="en-US">
            <a:solidFill>
              <a:schemeClr val="tx2"/>
            </a:solidFill>
            <a:latin typeface="Microsoft YaHei" panose="020B0503020204020204" pitchFamily="34" charset="-122"/>
            <a:ea typeface="Microsoft YaHei" panose="020B0503020204020204" pitchFamily="34" charset="-122"/>
          </a:endParaRPr>
        </a:p>
      </dgm:t>
    </dgm:pt>
    <dgm:pt modelId="{C04DEE7F-E94A-6E44-9B36-0591CB5683B3}" type="sibTrans" cxnId="{CA733E44-B0AF-7A45-A4CC-6A8AF8F2371A}">
      <dgm:prSet/>
      <dgm:spPr/>
      <dgm:t>
        <a:bodyPr/>
        <a:lstStyle/>
        <a:p>
          <a:endParaRPr lang="zh-TW" altLang="en-US">
            <a:solidFill>
              <a:schemeClr val="tx2"/>
            </a:solidFill>
            <a:latin typeface="Microsoft YaHei" panose="020B0503020204020204" pitchFamily="34" charset="-122"/>
            <a:ea typeface="Microsoft YaHei" panose="020B0503020204020204" pitchFamily="34" charset="-122"/>
          </a:endParaRPr>
        </a:p>
      </dgm:t>
    </dgm:pt>
    <dgm:pt modelId="{8615B27F-A932-E140-96B3-9C623F50652A}">
      <dgm:prSet/>
      <dgm:spPr>
        <a:noFill/>
      </dgm:spPr>
      <dgm:t>
        <a:bodyPr/>
        <a:lstStyle/>
        <a:p>
          <a:r>
            <a:rPr lang="zh-TW" altLang="en-US">
              <a:solidFill>
                <a:schemeClr val="tx2"/>
              </a:solidFill>
              <a:latin typeface="Microsoft YaHei" panose="020B0503020204020204" pitchFamily="34" charset="-122"/>
              <a:ea typeface="Microsoft YaHei" panose="020B0503020204020204" pitchFamily="34" charset="-122"/>
            </a:rPr>
            <a:t>高中組</a:t>
          </a:r>
          <a:endParaRPr lang="en-US" altLang="zh-TW" dirty="0">
            <a:solidFill>
              <a:schemeClr val="tx2"/>
            </a:solidFill>
            <a:latin typeface="Microsoft YaHei" panose="020B0503020204020204" pitchFamily="34" charset="-122"/>
            <a:ea typeface="Microsoft YaHei" panose="020B0503020204020204" pitchFamily="34" charset="-122"/>
          </a:endParaRPr>
        </a:p>
      </dgm:t>
    </dgm:pt>
    <dgm:pt modelId="{D0F7BE68-0519-0D44-B981-F094F17A9B0B}" type="parTrans" cxnId="{21CEFBA5-C313-F34D-8BE8-CE7C8E978C83}">
      <dgm:prSet/>
      <dgm:spPr/>
      <dgm:t>
        <a:bodyPr/>
        <a:lstStyle/>
        <a:p>
          <a:endParaRPr lang="zh-TW" altLang="en-US">
            <a:latin typeface="Microsoft YaHei" panose="020B0503020204020204" pitchFamily="34" charset="-122"/>
            <a:ea typeface="Microsoft YaHei" panose="020B0503020204020204" pitchFamily="34" charset="-122"/>
          </a:endParaRPr>
        </a:p>
      </dgm:t>
    </dgm:pt>
    <dgm:pt modelId="{EC6E106C-642D-ED4D-9AD8-198C8E83DB31}" type="sibTrans" cxnId="{21CEFBA5-C313-F34D-8BE8-CE7C8E978C83}">
      <dgm:prSet/>
      <dgm:spPr/>
      <dgm:t>
        <a:bodyPr/>
        <a:lstStyle/>
        <a:p>
          <a:endParaRPr lang="zh-TW" altLang="en-US">
            <a:latin typeface="Microsoft YaHei" panose="020B0503020204020204" pitchFamily="34" charset="-122"/>
            <a:ea typeface="Microsoft YaHei" panose="020B0503020204020204" pitchFamily="34" charset="-122"/>
          </a:endParaRPr>
        </a:p>
      </dgm:t>
    </dgm:pt>
    <dgm:pt modelId="{EBFF4FB9-6569-4F73-A921-82C7C8776E2E}">
      <dgm:prSet phldrT="[文字]"/>
      <dgm:spPr>
        <a:noFill/>
      </dgm:spPr>
      <dgm:t>
        <a:bodyPr/>
        <a:lstStyle/>
        <a:p>
          <a:r>
            <a:rPr lang="zh-TW" altLang="en-US" dirty="0">
              <a:solidFill>
                <a:schemeClr val="tx2"/>
              </a:solidFill>
              <a:latin typeface="Microsoft YaHei" panose="020B0503020204020204" pitchFamily="34" charset="-122"/>
              <a:ea typeface="Microsoft YaHei" panose="020B0503020204020204" pitchFamily="34" charset="-122"/>
            </a:rPr>
            <a:t>常規賽</a:t>
          </a:r>
        </a:p>
      </dgm:t>
    </dgm:pt>
    <dgm:pt modelId="{EDE81C77-4F41-4142-A2B0-5BD78C5FED14}" type="parTrans" cxnId="{DDF72905-17B4-48CB-883A-4B7F43753F3D}">
      <dgm:prSet/>
      <dgm:spPr/>
      <dgm:t>
        <a:bodyPr/>
        <a:lstStyle/>
        <a:p>
          <a:endParaRPr lang="zh-CN" altLang="en-US"/>
        </a:p>
      </dgm:t>
    </dgm:pt>
    <dgm:pt modelId="{05D37CDB-6744-477C-A6F2-247158297D02}" type="sibTrans" cxnId="{DDF72905-17B4-48CB-883A-4B7F43753F3D}">
      <dgm:prSet/>
      <dgm:spPr/>
      <dgm:t>
        <a:bodyPr/>
        <a:lstStyle/>
        <a:p>
          <a:endParaRPr lang="zh-CN" altLang="en-US"/>
        </a:p>
      </dgm:t>
    </dgm:pt>
    <dgm:pt modelId="{ADCBC593-1B4C-40C5-8359-B710C3DD8397}">
      <dgm:prSet phldrT="[文字]"/>
      <dgm:spPr>
        <a:solidFill>
          <a:schemeClr val="accent4">
            <a:lumMod val="40000"/>
            <a:lumOff val="60000"/>
          </a:schemeClr>
        </a:solidFill>
      </dgm:spPr>
      <dgm:t>
        <a:bodyPr/>
        <a:lstStyle/>
        <a:p>
          <a:r>
            <a:rPr lang="zh-TW" altLang="en-US" dirty="0">
              <a:solidFill>
                <a:schemeClr val="tx2"/>
              </a:solidFill>
              <a:latin typeface="Microsoft YaHei" panose="020B0503020204020204" pitchFamily="34" charset="-122"/>
              <a:ea typeface="Microsoft YaHei" panose="020B0503020204020204" pitchFamily="34" charset="-122"/>
            </a:rPr>
            <a:t>未來工程</a:t>
          </a:r>
        </a:p>
      </dgm:t>
    </dgm:pt>
    <dgm:pt modelId="{2F0C3723-76AB-478D-876C-561D01DF90BB}" type="parTrans" cxnId="{C3679B0E-8C21-4DC4-BC32-1F2FA57FE491}">
      <dgm:prSet/>
      <dgm:spPr/>
      <dgm:t>
        <a:bodyPr/>
        <a:lstStyle/>
        <a:p>
          <a:endParaRPr lang="zh-CN" altLang="en-US"/>
        </a:p>
      </dgm:t>
    </dgm:pt>
    <dgm:pt modelId="{5C4BBF7A-EEDE-4209-8A02-A84AA64BFBD1}" type="sibTrans" cxnId="{C3679B0E-8C21-4DC4-BC32-1F2FA57FE491}">
      <dgm:prSet/>
      <dgm:spPr/>
      <dgm:t>
        <a:bodyPr/>
        <a:lstStyle/>
        <a:p>
          <a:endParaRPr lang="zh-CN" altLang="en-US"/>
        </a:p>
      </dgm:t>
    </dgm:pt>
    <dgm:pt modelId="{71BA32CF-C88F-427D-870A-8E777C3D2A9E}">
      <dgm:prSet phldrT="[文字]"/>
      <dgm:spPr>
        <a:noFill/>
      </dgm:spPr>
      <dgm:t>
        <a:bodyPr/>
        <a:lstStyle/>
        <a:p>
          <a:r>
            <a:rPr lang="zh-TW" altLang="en-US" dirty="0">
              <a:solidFill>
                <a:schemeClr val="tx2"/>
              </a:solidFill>
              <a:latin typeface="Microsoft YaHei" panose="020B0503020204020204" pitchFamily="34" charset="-122"/>
              <a:ea typeface="Microsoft YaHei" panose="020B0503020204020204" pitchFamily="34" charset="-122"/>
            </a:rPr>
            <a:t>小學組</a:t>
          </a:r>
        </a:p>
      </dgm:t>
    </dgm:pt>
    <dgm:pt modelId="{CB5B37B0-AB0A-44D2-9116-4C9CBBB2A3FB}" type="parTrans" cxnId="{66664524-ED0F-40F0-BBDD-399BB68704CF}">
      <dgm:prSet/>
      <dgm:spPr/>
      <dgm:t>
        <a:bodyPr/>
        <a:lstStyle/>
        <a:p>
          <a:endParaRPr lang="zh-CN" altLang="en-US"/>
        </a:p>
      </dgm:t>
    </dgm:pt>
    <dgm:pt modelId="{2A4C614A-061C-4CAD-9638-F194841F23B3}" type="sibTrans" cxnId="{66664524-ED0F-40F0-BBDD-399BB68704CF}">
      <dgm:prSet/>
      <dgm:spPr/>
      <dgm:t>
        <a:bodyPr/>
        <a:lstStyle/>
        <a:p>
          <a:endParaRPr lang="zh-CN" altLang="en-US"/>
        </a:p>
      </dgm:t>
    </dgm:pt>
    <dgm:pt modelId="{6E727E49-4FFE-43C2-B4DE-335E9D651428}">
      <dgm:prSet phldrT="[文字]"/>
      <dgm:spPr>
        <a:noFill/>
      </dgm:spPr>
      <dgm:t>
        <a:bodyPr/>
        <a:lstStyle/>
        <a:p>
          <a:r>
            <a:rPr lang="zh-TW" altLang="en-US" dirty="0">
              <a:solidFill>
                <a:schemeClr val="tx2"/>
              </a:solidFill>
              <a:latin typeface="Microsoft YaHei" panose="020B0503020204020204" pitchFamily="34" charset="-122"/>
              <a:ea typeface="Microsoft YaHei" panose="020B0503020204020204" pitchFamily="34" charset="-122"/>
            </a:rPr>
            <a:t>初中組</a:t>
          </a:r>
        </a:p>
      </dgm:t>
    </dgm:pt>
    <dgm:pt modelId="{BC38F831-E99F-476C-870C-56CED277D3C7}" type="parTrans" cxnId="{6C0061D9-4864-46B3-9361-4A3061F6D68A}">
      <dgm:prSet/>
      <dgm:spPr/>
      <dgm:t>
        <a:bodyPr/>
        <a:lstStyle/>
        <a:p>
          <a:endParaRPr lang="zh-CN" altLang="en-US"/>
        </a:p>
      </dgm:t>
    </dgm:pt>
    <dgm:pt modelId="{7B42EDD9-DFCF-45FB-9A88-5070D8270616}" type="sibTrans" cxnId="{6C0061D9-4864-46B3-9361-4A3061F6D68A}">
      <dgm:prSet/>
      <dgm:spPr/>
      <dgm:t>
        <a:bodyPr/>
        <a:lstStyle/>
        <a:p>
          <a:endParaRPr lang="zh-CN" altLang="en-US"/>
        </a:p>
      </dgm:t>
    </dgm:pt>
    <dgm:pt modelId="{56309092-4C6D-41BD-B05B-3BE3E643CECE}">
      <dgm:prSet phldrT="[文字]"/>
      <dgm:spPr>
        <a:noFill/>
      </dgm:spPr>
      <dgm:t>
        <a:bodyPr/>
        <a:lstStyle/>
        <a:p>
          <a:r>
            <a:rPr lang="zh-TW" altLang="en-US" dirty="0">
              <a:solidFill>
                <a:schemeClr val="tx2"/>
              </a:solidFill>
              <a:latin typeface="Microsoft YaHei" panose="020B0503020204020204" pitchFamily="34" charset="-122"/>
              <a:ea typeface="Microsoft YaHei" panose="020B0503020204020204" pitchFamily="34" charset="-122"/>
            </a:rPr>
            <a:t>高中組</a:t>
          </a:r>
        </a:p>
      </dgm:t>
    </dgm:pt>
    <dgm:pt modelId="{95EDF433-66F1-4835-A516-1EB560308A21}" type="parTrans" cxnId="{F9498B27-5FB1-41A5-8E58-4728DE3D88AE}">
      <dgm:prSet/>
      <dgm:spPr/>
      <dgm:t>
        <a:bodyPr/>
        <a:lstStyle/>
        <a:p>
          <a:endParaRPr lang="zh-CN" altLang="en-US"/>
        </a:p>
      </dgm:t>
    </dgm:pt>
    <dgm:pt modelId="{091672D7-DD02-4CC9-9508-D44D2806E622}" type="sibTrans" cxnId="{F9498B27-5FB1-41A5-8E58-4728DE3D88AE}">
      <dgm:prSet/>
      <dgm:spPr/>
      <dgm:t>
        <a:bodyPr/>
        <a:lstStyle/>
        <a:p>
          <a:endParaRPr lang="zh-CN" altLang="en-US"/>
        </a:p>
      </dgm:t>
    </dgm:pt>
    <dgm:pt modelId="{8E5BD880-8FD6-1148-BAC6-B05EE75C7DD6}" type="pres">
      <dgm:prSet presAssocID="{88FD8A47-E473-F74F-A399-E836025BB144}" presName="diagram" presStyleCnt="0">
        <dgm:presLayoutVars>
          <dgm:chPref val="1"/>
          <dgm:dir/>
          <dgm:animOne val="branch"/>
          <dgm:animLvl val="lvl"/>
          <dgm:resizeHandles/>
        </dgm:presLayoutVars>
      </dgm:prSet>
      <dgm:spPr/>
    </dgm:pt>
    <dgm:pt modelId="{AF599612-E955-4444-9AD3-1B8BE3DBA571}" type="pres">
      <dgm:prSet presAssocID="{EA45CE4A-3F86-B740-8D4D-C17659499DBD}" presName="root" presStyleCnt="0"/>
      <dgm:spPr/>
    </dgm:pt>
    <dgm:pt modelId="{CFC62AD7-DFBA-ED4C-B294-6BB2BCF5E4CA}" type="pres">
      <dgm:prSet presAssocID="{EA45CE4A-3F86-B740-8D4D-C17659499DBD}" presName="rootComposite" presStyleCnt="0"/>
      <dgm:spPr/>
    </dgm:pt>
    <dgm:pt modelId="{1DE19D72-76DA-4E40-9382-028D9F8A18C5}" type="pres">
      <dgm:prSet presAssocID="{EA45CE4A-3F86-B740-8D4D-C17659499DBD}" presName="rootText" presStyleLbl="node1" presStyleIdx="0" presStyleCnt="5" custLinFactNeighborY="-1448"/>
      <dgm:spPr/>
    </dgm:pt>
    <dgm:pt modelId="{9B2C7D88-F994-B648-B13D-16709A17176E}" type="pres">
      <dgm:prSet presAssocID="{EA45CE4A-3F86-B740-8D4D-C17659499DBD}" presName="rootConnector" presStyleLbl="node1" presStyleIdx="0" presStyleCnt="5"/>
      <dgm:spPr/>
    </dgm:pt>
    <dgm:pt modelId="{3D71CDA1-5FBA-0348-9410-4EA47837459C}" type="pres">
      <dgm:prSet presAssocID="{EA45CE4A-3F86-B740-8D4D-C17659499DBD}" presName="childShape" presStyleCnt="0"/>
      <dgm:spPr/>
    </dgm:pt>
    <dgm:pt modelId="{777F19F2-C553-9E48-80D4-24D159C131B6}" type="pres">
      <dgm:prSet presAssocID="{1ED06240-4452-284C-8B29-A49AC82E5A45}" presName="Name13" presStyleLbl="parChTrans1D2" presStyleIdx="0" presStyleCnt="7"/>
      <dgm:spPr/>
    </dgm:pt>
    <dgm:pt modelId="{DC8D2D72-CB65-D842-9322-50E2AFA166C9}" type="pres">
      <dgm:prSet presAssocID="{427C8A23-2851-7C42-B3CA-B2BAB398B6B7}" presName="childText" presStyleLbl="bgAcc1" presStyleIdx="0" presStyleCnt="7">
        <dgm:presLayoutVars>
          <dgm:bulletEnabled val="1"/>
        </dgm:presLayoutVars>
      </dgm:prSet>
      <dgm:spPr/>
    </dgm:pt>
    <dgm:pt modelId="{07F7A5E5-EB5C-2A4F-B4B5-829FE16F56E0}" type="pres">
      <dgm:prSet presAssocID="{68305C30-0A3B-BF4B-8EDA-1A8A37B3FC26}" presName="Name13" presStyleLbl="parChTrans1D2" presStyleIdx="1" presStyleCnt="7"/>
      <dgm:spPr/>
    </dgm:pt>
    <dgm:pt modelId="{34FDEF28-5C47-4242-A442-AE42A19F4806}" type="pres">
      <dgm:prSet presAssocID="{72A526AD-060A-314F-AE8B-4C8F3544337E}" presName="childText" presStyleLbl="bgAcc1" presStyleIdx="1" presStyleCnt="7">
        <dgm:presLayoutVars>
          <dgm:bulletEnabled val="1"/>
        </dgm:presLayoutVars>
      </dgm:prSet>
      <dgm:spPr/>
    </dgm:pt>
    <dgm:pt modelId="{9D1514F9-2422-0F48-93E9-9FA688B4CEEB}" type="pres">
      <dgm:prSet presAssocID="{D0F7BE68-0519-0D44-B981-F094F17A9B0B}" presName="Name13" presStyleLbl="parChTrans1D2" presStyleIdx="2" presStyleCnt="7"/>
      <dgm:spPr/>
    </dgm:pt>
    <dgm:pt modelId="{07106739-DA84-F74B-9F51-0F3D2C615EAC}" type="pres">
      <dgm:prSet presAssocID="{8615B27F-A932-E140-96B3-9C623F50652A}" presName="childText" presStyleLbl="bgAcc1" presStyleIdx="2" presStyleCnt="7">
        <dgm:presLayoutVars>
          <dgm:bulletEnabled val="1"/>
        </dgm:presLayoutVars>
      </dgm:prSet>
      <dgm:spPr/>
    </dgm:pt>
    <dgm:pt modelId="{472C1680-46F3-AD4E-974E-0C08154065D5}" type="pres">
      <dgm:prSet presAssocID="{50CEE87A-26C0-674C-8D20-AA908D45D402}" presName="root" presStyleCnt="0"/>
      <dgm:spPr/>
    </dgm:pt>
    <dgm:pt modelId="{ECF1C54D-1E5B-2C4A-A26E-1DF98C30274B}" type="pres">
      <dgm:prSet presAssocID="{50CEE87A-26C0-674C-8D20-AA908D45D402}" presName="rootComposite" presStyleCnt="0"/>
      <dgm:spPr/>
    </dgm:pt>
    <dgm:pt modelId="{5F36C3AA-1AFF-E041-933E-A23CFE1E709C}" type="pres">
      <dgm:prSet presAssocID="{50CEE87A-26C0-674C-8D20-AA908D45D402}" presName="rootText" presStyleLbl="node1" presStyleIdx="1" presStyleCnt="5"/>
      <dgm:spPr/>
    </dgm:pt>
    <dgm:pt modelId="{4E2CA98C-F8C1-5B41-822B-DA15BB25445F}" type="pres">
      <dgm:prSet presAssocID="{50CEE87A-26C0-674C-8D20-AA908D45D402}" presName="rootConnector" presStyleLbl="node1" presStyleIdx="1" presStyleCnt="5"/>
      <dgm:spPr/>
    </dgm:pt>
    <dgm:pt modelId="{6DF69783-39B4-3046-93EC-1EB81FF9E086}" type="pres">
      <dgm:prSet presAssocID="{50CEE87A-26C0-674C-8D20-AA908D45D402}" presName="childShape" presStyleCnt="0"/>
      <dgm:spPr/>
    </dgm:pt>
    <dgm:pt modelId="{1C1E513E-E5C3-A74B-8CB1-CCEEF64F89F6}" type="pres">
      <dgm:prSet presAssocID="{C274C5D9-4141-674F-B1E2-DE6B376127B6}" presName="root" presStyleCnt="0"/>
      <dgm:spPr/>
    </dgm:pt>
    <dgm:pt modelId="{EDDE59E3-523F-7845-81CE-657E7E091184}" type="pres">
      <dgm:prSet presAssocID="{C274C5D9-4141-674F-B1E2-DE6B376127B6}" presName="rootComposite" presStyleCnt="0"/>
      <dgm:spPr/>
    </dgm:pt>
    <dgm:pt modelId="{F8DD09A4-3C96-5443-A094-1FAAB4C54FB2}" type="pres">
      <dgm:prSet presAssocID="{C274C5D9-4141-674F-B1E2-DE6B376127B6}" presName="rootText" presStyleLbl="node1" presStyleIdx="2" presStyleCnt="5" custScaleX="104659"/>
      <dgm:spPr/>
    </dgm:pt>
    <dgm:pt modelId="{8B86D1B4-B895-E94E-BF97-AC7F6FED7541}" type="pres">
      <dgm:prSet presAssocID="{C274C5D9-4141-674F-B1E2-DE6B376127B6}" presName="rootConnector" presStyleLbl="node1" presStyleIdx="2" presStyleCnt="5"/>
      <dgm:spPr/>
    </dgm:pt>
    <dgm:pt modelId="{E5A624E1-F7F4-324B-BCEB-00751C31DE6A}" type="pres">
      <dgm:prSet presAssocID="{C274C5D9-4141-674F-B1E2-DE6B376127B6}" presName="childShape" presStyleCnt="0"/>
      <dgm:spPr/>
    </dgm:pt>
    <dgm:pt modelId="{4D243E0F-2593-42F5-9461-DBDF5634B8EA}" type="pres">
      <dgm:prSet presAssocID="{EDE81C77-4F41-4142-A2B0-5BD78C5FED14}" presName="Name13" presStyleLbl="parChTrans1D2" presStyleIdx="3" presStyleCnt="7"/>
      <dgm:spPr/>
    </dgm:pt>
    <dgm:pt modelId="{BFEFE864-3FFE-4C4C-BF6D-F3AD1E3869A1}" type="pres">
      <dgm:prSet presAssocID="{EBFF4FB9-6569-4F73-A921-82C7C8776E2E}" presName="childText" presStyleLbl="bgAcc1" presStyleIdx="3" presStyleCnt="7">
        <dgm:presLayoutVars>
          <dgm:bulletEnabled val="1"/>
        </dgm:presLayoutVars>
      </dgm:prSet>
      <dgm:spPr/>
    </dgm:pt>
    <dgm:pt modelId="{C45F226C-1F80-4643-A286-A604CD3F7D79}" type="pres">
      <dgm:prSet presAssocID="{47A891E8-C8B3-8145-A27E-02DABDB4944B}" presName="root" presStyleCnt="0"/>
      <dgm:spPr/>
    </dgm:pt>
    <dgm:pt modelId="{8A100147-EF8D-6449-A7C9-07E49D1E4785}" type="pres">
      <dgm:prSet presAssocID="{47A891E8-C8B3-8145-A27E-02DABDB4944B}" presName="rootComposite" presStyleCnt="0"/>
      <dgm:spPr/>
    </dgm:pt>
    <dgm:pt modelId="{85831903-AD30-FD43-BB50-6A35840167C9}" type="pres">
      <dgm:prSet presAssocID="{47A891E8-C8B3-8145-A27E-02DABDB4944B}" presName="rootText" presStyleLbl="node1" presStyleIdx="3" presStyleCnt="5" custScaleX="115537"/>
      <dgm:spPr/>
    </dgm:pt>
    <dgm:pt modelId="{96E2E32B-DB8E-364F-87B6-8E6B4F1B93FE}" type="pres">
      <dgm:prSet presAssocID="{47A891E8-C8B3-8145-A27E-02DABDB4944B}" presName="rootConnector" presStyleLbl="node1" presStyleIdx="3" presStyleCnt="5"/>
      <dgm:spPr/>
    </dgm:pt>
    <dgm:pt modelId="{C49D4026-290A-7440-9C3F-1F09E2452E10}" type="pres">
      <dgm:prSet presAssocID="{47A891E8-C8B3-8145-A27E-02DABDB4944B}" presName="childShape" presStyleCnt="0"/>
      <dgm:spPr/>
    </dgm:pt>
    <dgm:pt modelId="{E2E5177E-7E1E-45CE-9ABF-3F3A7AFA95C9}" type="pres">
      <dgm:prSet presAssocID="{CB5B37B0-AB0A-44D2-9116-4C9CBBB2A3FB}" presName="Name13" presStyleLbl="parChTrans1D2" presStyleIdx="4" presStyleCnt="7"/>
      <dgm:spPr/>
    </dgm:pt>
    <dgm:pt modelId="{ABFF747B-8488-4C48-A988-6CEB4F7BA318}" type="pres">
      <dgm:prSet presAssocID="{71BA32CF-C88F-427D-870A-8E777C3D2A9E}" presName="childText" presStyleLbl="bgAcc1" presStyleIdx="4" presStyleCnt="7">
        <dgm:presLayoutVars>
          <dgm:bulletEnabled val="1"/>
        </dgm:presLayoutVars>
      </dgm:prSet>
      <dgm:spPr/>
    </dgm:pt>
    <dgm:pt modelId="{D45694C5-4CCF-495E-B7D9-085157B0BBBA}" type="pres">
      <dgm:prSet presAssocID="{BC38F831-E99F-476C-870C-56CED277D3C7}" presName="Name13" presStyleLbl="parChTrans1D2" presStyleIdx="5" presStyleCnt="7"/>
      <dgm:spPr/>
    </dgm:pt>
    <dgm:pt modelId="{955BB8E5-F7A2-473A-BA59-0AC373B10790}" type="pres">
      <dgm:prSet presAssocID="{6E727E49-4FFE-43C2-B4DE-335E9D651428}" presName="childText" presStyleLbl="bgAcc1" presStyleIdx="5" presStyleCnt="7">
        <dgm:presLayoutVars>
          <dgm:bulletEnabled val="1"/>
        </dgm:presLayoutVars>
      </dgm:prSet>
      <dgm:spPr/>
    </dgm:pt>
    <dgm:pt modelId="{87841B0F-9D60-4399-AF30-1F3E2B041C07}" type="pres">
      <dgm:prSet presAssocID="{95EDF433-66F1-4835-A516-1EB560308A21}" presName="Name13" presStyleLbl="parChTrans1D2" presStyleIdx="6" presStyleCnt="7"/>
      <dgm:spPr/>
    </dgm:pt>
    <dgm:pt modelId="{32ED2FC1-9C26-4D6C-9DD6-92A0EC5B8B97}" type="pres">
      <dgm:prSet presAssocID="{56309092-4C6D-41BD-B05B-3BE3E643CECE}" presName="childText" presStyleLbl="bgAcc1" presStyleIdx="6" presStyleCnt="7">
        <dgm:presLayoutVars>
          <dgm:bulletEnabled val="1"/>
        </dgm:presLayoutVars>
      </dgm:prSet>
      <dgm:spPr/>
    </dgm:pt>
    <dgm:pt modelId="{A9583CDE-A3CC-4481-8475-CE460CF954A1}" type="pres">
      <dgm:prSet presAssocID="{ADCBC593-1B4C-40C5-8359-B710C3DD8397}" presName="root" presStyleCnt="0"/>
      <dgm:spPr/>
    </dgm:pt>
    <dgm:pt modelId="{648731D5-DEDC-44FF-B720-87D777EFF54D}" type="pres">
      <dgm:prSet presAssocID="{ADCBC593-1B4C-40C5-8359-B710C3DD8397}" presName="rootComposite" presStyleCnt="0"/>
      <dgm:spPr/>
    </dgm:pt>
    <dgm:pt modelId="{03CF30B8-B718-4323-B486-E2E5A3E25331}" type="pres">
      <dgm:prSet presAssocID="{ADCBC593-1B4C-40C5-8359-B710C3DD8397}" presName="rootText" presStyleLbl="node1" presStyleIdx="4" presStyleCnt="5"/>
      <dgm:spPr/>
    </dgm:pt>
    <dgm:pt modelId="{228D2E7B-3CE0-4256-B1C1-9D5EF880BDC1}" type="pres">
      <dgm:prSet presAssocID="{ADCBC593-1B4C-40C5-8359-B710C3DD8397}" presName="rootConnector" presStyleLbl="node1" presStyleIdx="4" presStyleCnt="5"/>
      <dgm:spPr/>
    </dgm:pt>
    <dgm:pt modelId="{663C2070-AEC4-475E-A3BB-9B7CCD38B0EB}" type="pres">
      <dgm:prSet presAssocID="{ADCBC593-1B4C-40C5-8359-B710C3DD8397}" presName="childShape" presStyleCnt="0"/>
      <dgm:spPr/>
    </dgm:pt>
  </dgm:ptLst>
  <dgm:cxnLst>
    <dgm:cxn modelId="{DDF72905-17B4-48CB-883A-4B7F43753F3D}" srcId="{C274C5D9-4141-674F-B1E2-DE6B376127B6}" destId="{EBFF4FB9-6569-4F73-A921-82C7C8776E2E}" srcOrd="0" destOrd="0" parTransId="{EDE81C77-4F41-4142-A2B0-5BD78C5FED14}" sibTransId="{05D37CDB-6744-477C-A6F2-247158297D02}"/>
    <dgm:cxn modelId="{E25F0B08-4EE9-F847-9866-4372F3888F38}" type="presOf" srcId="{EA45CE4A-3F86-B740-8D4D-C17659499DBD}" destId="{9B2C7D88-F994-B648-B13D-16709A17176E}" srcOrd="1" destOrd="0" presId="urn:microsoft.com/office/officeart/2005/8/layout/hierarchy3"/>
    <dgm:cxn modelId="{668A000B-96BE-4707-93CB-CEAB5801342F}" type="presOf" srcId="{ADCBC593-1B4C-40C5-8359-B710C3DD8397}" destId="{228D2E7B-3CE0-4256-B1C1-9D5EF880BDC1}" srcOrd="1" destOrd="0" presId="urn:microsoft.com/office/officeart/2005/8/layout/hierarchy3"/>
    <dgm:cxn modelId="{C3679B0E-8C21-4DC4-BC32-1F2FA57FE491}" srcId="{88FD8A47-E473-F74F-A399-E836025BB144}" destId="{ADCBC593-1B4C-40C5-8359-B710C3DD8397}" srcOrd="4" destOrd="0" parTransId="{2F0C3723-76AB-478D-876C-561D01DF90BB}" sibTransId="{5C4BBF7A-EEDE-4209-8A02-A84AA64BFBD1}"/>
    <dgm:cxn modelId="{E1EAFF10-08DC-F748-8E3E-F8A5AEA21EAD}" srcId="{88FD8A47-E473-F74F-A399-E836025BB144}" destId="{50CEE87A-26C0-674C-8D20-AA908D45D402}" srcOrd="1" destOrd="0" parTransId="{55555567-A344-494E-924B-B06D6C2ED83C}" sibTransId="{21B9482F-F8E1-344E-894A-A4223CB61D2C}"/>
    <dgm:cxn modelId="{D6ECDC20-D14F-4B4F-885E-5C7C621F868C}" type="presOf" srcId="{D0F7BE68-0519-0D44-B981-F094F17A9B0B}" destId="{9D1514F9-2422-0F48-93E9-9FA688B4CEEB}" srcOrd="0" destOrd="0" presId="urn:microsoft.com/office/officeart/2005/8/layout/hierarchy3"/>
    <dgm:cxn modelId="{66664524-ED0F-40F0-BBDD-399BB68704CF}" srcId="{47A891E8-C8B3-8145-A27E-02DABDB4944B}" destId="{71BA32CF-C88F-427D-870A-8E777C3D2A9E}" srcOrd="0" destOrd="0" parTransId="{CB5B37B0-AB0A-44D2-9116-4C9CBBB2A3FB}" sibTransId="{2A4C614A-061C-4CAD-9638-F194841F23B3}"/>
    <dgm:cxn modelId="{42989324-DE62-6548-BEE7-131AEC1D5040}" type="presOf" srcId="{427C8A23-2851-7C42-B3CA-B2BAB398B6B7}" destId="{DC8D2D72-CB65-D842-9322-50E2AFA166C9}" srcOrd="0" destOrd="0" presId="urn:microsoft.com/office/officeart/2005/8/layout/hierarchy3"/>
    <dgm:cxn modelId="{F9498B27-5FB1-41A5-8E58-4728DE3D88AE}" srcId="{47A891E8-C8B3-8145-A27E-02DABDB4944B}" destId="{56309092-4C6D-41BD-B05B-3BE3E643CECE}" srcOrd="2" destOrd="0" parTransId="{95EDF433-66F1-4835-A516-1EB560308A21}" sibTransId="{091672D7-DD02-4CC9-9508-D44D2806E622}"/>
    <dgm:cxn modelId="{07FF152A-61ED-1447-BBF1-8AD087624CE4}" type="presOf" srcId="{C274C5D9-4141-674F-B1E2-DE6B376127B6}" destId="{F8DD09A4-3C96-5443-A094-1FAAB4C54FB2}" srcOrd="0" destOrd="0" presId="urn:microsoft.com/office/officeart/2005/8/layout/hierarchy3"/>
    <dgm:cxn modelId="{0C02B72D-F4BA-654B-A5D6-D74356EEBCC9}" type="presOf" srcId="{88FD8A47-E473-F74F-A399-E836025BB144}" destId="{8E5BD880-8FD6-1148-BAC6-B05EE75C7DD6}" srcOrd="0" destOrd="0" presId="urn:microsoft.com/office/officeart/2005/8/layout/hierarchy3"/>
    <dgm:cxn modelId="{0EA7BE2F-6858-FF44-8FC3-A49B57924A0B}" srcId="{88FD8A47-E473-F74F-A399-E836025BB144}" destId="{EA45CE4A-3F86-B740-8D4D-C17659499DBD}" srcOrd="0" destOrd="0" parTransId="{E42A61EB-40AB-C143-9E4C-00E01CA88AE8}" sibTransId="{79A59A58-6722-C048-BE8A-014DA600484B}"/>
    <dgm:cxn modelId="{E3E97D39-30DC-3A47-B2C1-09A559B19890}" type="presOf" srcId="{C274C5D9-4141-674F-B1E2-DE6B376127B6}" destId="{8B86D1B4-B895-E94E-BF97-AC7F6FED7541}" srcOrd="1" destOrd="0" presId="urn:microsoft.com/office/officeart/2005/8/layout/hierarchy3"/>
    <dgm:cxn modelId="{38AA673A-EF23-4415-AC54-AE03B7C06B97}" type="presOf" srcId="{56309092-4C6D-41BD-B05B-3BE3E643CECE}" destId="{32ED2FC1-9C26-4D6C-9DD6-92A0EC5B8B97}" srcOrd="0" destOrd="0" presId="urn:microsoft.com/office/officeart/2005/8/layout/hierarchy3"/>
    <dgm:cxn modelId="{1CF7D73D-78ED-9C4E-82F2-8550C99C7B6C}" srcId="{EA45CE4A-3F86-B740-8D4D-C17659499DBD}" destId="{72A526AD-060A-314F-AE8B-4C8F3544337E}" srcOrd="1" destOrd="0" parTransId="{68305C30-0A3B-BF4B-8EDA-1A8A37B3FC26}" sibTransId="{F1081B92-D23A-D14A-8318-812108D3A475}"/>
    <dgm:cxn modelId="{883AA040-6611-5048-AA2B-7CA55F5D74C0}" type="presOf" srcId="{50CEE87A-26C0-674C-8D20-AA908D45D402}" destId="{5F36C3AA-1AFF-E041-933E-A23CFE1E709C}" srcOrd="0" destOrd="0" presId="urn:microsoft.com/office/officeart/2005/8/layout/hierarchy3"/>
    <dgm:cxn modelId="{CA733E44-B0AF-7A45-A4CC-6A8AF8F2371A}" srcId="{88FD8A47-E473-F74F-A399-E836025BB144}" destId="{47A891E8-C8B3-8145-A27E-02DABDB4944B}" srcOrd="3" destOrd="0" parTransId="{F8C4B844-8F8B-E54D-92DB-7047AC48E076}" sibTransId="{C04DEE7F-E94A-6E44-9B36-0591CB5683B3}"/>
    <dgm:cxn modelId="{C7C46645-0A52-DD4E-99FB-41B3B12982FD}" type="presOf" srcId="{1ED06240-4452-284C-8B29-A49AC82E5A45}" destId="{777F19F2-C553-9E48-80D4-24D159C131B6}" srcOrd="0" destOrd="0" presId="urn:microsoft.com/office/officeart/2005/8/layout/hierarchy3"/>
    <dgm:cxn modelId="{EF701E49-C65B-4336-B4F6-848EDD8CB5FE}" type="presOf" srcId="{71BA32CF-C88F-427D-870A-8E777C3D2A9E}" destId="{ABFF747B-8488-4C48-A988-6CEB4F7BA318}" srcOrd="0" destOrd="0" presId="urn:microsoft.com/office/officeart/2005/8/layout/hierarchy3"/>
    <dgm:cxn modelId="{39339B4A-E753-4435-9F4B-CA78F9B2337B}" type="presOf" srcId="{CB5B37B0-AB0A-44D2-9116-4C9CBBB2A3FB}" destId="{E2E5177E-7E1E-45CE-9ABF-3F3A7AFA95C9}" srcOrd="0" destOrd="0" presId="urn:microsoft.com/office/officeart/2005/8/layout/hierarchy3"/>
    <dgm:cxn modelId="{BFEB7054-A383-44CF-A811-15092D7D269F}" type="presOf" srcId="{BC38F831-E99F-476C-870C-56CED277D3C7}" destId="{D45694C5-4CCF-495E-B7D9-085157B0BBBA}" srcOrd="0" destOrd="0" presId="urn:microsoft.com/office/officeart/2005/8/layout/hierarchy3"/>
    <dgm:cxn modelId="{96974455-ACF3-471A-874A-1F8F70ED340E}" type="presOf" srcId="{EDE81C77-4F41-4142-A2B0-5BD78C5FED14}" destId="{4D243E0F-2593-42F5-9461-DBDF5634B8EA}" srcOrd="0" destOrd="0" presId="urn:microsoft.com/office/officeart/2005/8/layout/hierarchy3"/>
    <dgm:cxn modelId="{8A381457-4875-415E-B2EA-4636C92CF6E1}" type="presOf" srcId="{EBFF4FB9-6569-4F73-A921-82C7C8776E2E}" destId="{BFEFE864-3FFE-4C4C-BF6D-F3AD1E3869A1}" srcOrd="0" destOrd="0" presId="urn:microsoft.com/office/officeart/2005/8/layout/hierarchy3"/>
    <dgm:cxn modelId="{CC09EA7C-AD30-6D40-AA50-8EC1FBDF3DF1}" type="presOf" srcId="{47A891E8-C8B3-8145-A27E-02DABDB4944B}" destId="{96E2E32B-DB8E-364F-87B6-8E6B4F1B93FE}" srcOrd="1" destOrd="0" presId="urn:microsoft.com/office/officeart/2005/8/layout/hierarchy3"/>
    <dgm:cxn modelId="{9855067E-FC63-6D45-9BE3-ABB55B6AD890}" type="presOf" srcId="{8615B27F-A932-E140-96B3-9C623F50652A}" destId="{07106739-DA84-F74B-9F51-0F3D2C615EAC}" srcOrd="0" destOrd="0" presId="urn:microsoft.com/office/officeart/2005/8/layout/hierarchy3"/>
    <dgm:cxn modelId="{38867D87-B659-F940-B47E-E4B4695772A2}" type="presOf" srcId="{72A526AD-060A-314F-AE8B-4C8F3544337E}" destId="{34FDEF28-5C47-4242-A442-AE42A19F4806}" srcOrd="0" destOrd="0" presId="urn:microsoft.com/office/officeart/2005/8/layout/hierarchy3"/>
    <dgm:cxn modelId="{8569E0A3-B62A-424F-A49F-4E56A072A4F6}" type="presOf" srcId="{95EDF433-66F1-4835-A516-1EB560308A21}" destId="{87841B0F-9D60-4399-AF30-1F3E2B041C07}" srcOrd="0" destOrd="0" presId="urn:microsoft.com/office/officeart/2005/8/layout/hierarchy3"/>
    <dgm:cxn modelId="{21CEFBA5-C313-F34D-8BE8-CE7C8E978C83}" srcId="{EA45CE4A-3F86-B740-8D4D-C17659499DBD}" destId="{8615B27F-A932-E140-96B3-9C623F50652A}" srcOrd="2" destOrd="0" parTransId="{D0F7BE68-0519-0D44-B981-F094F17A9B0B}" sibTransId="{EC6E106C-642D-ED4D-9AD8-198C8E83DB31}"/>
    <dgm:cxn modelId="{DF21BFA9-9059-3244-B720-85E1FBE71DEF}" srcId="{88FD8A47-E473-F74F-A399-E836025BB144}" destId="{C274C5D9-4141-674F-B1E2-DE6B376127B6}" srcOrd="2" destOrd="0" parTransId="{48D1195B-8EEE-EC47-83B9-29DEF2D49D0F}" sibTransId="{CF75635F-C969-894A-AD7E-A54999587DB2}"/>
    <dgm:cxn modelId="{B2C813AF-EE53-4603-916F-E32A4B6C5187}" type="presOf" srcId="{6E727E49-4FFE-43C2-B4DE-335E9D651428}" destId="{955BB8E5-F7A2-473A-BA59-0AC373B10790}" srcOrd="0" destOrd="0" presId="urn:microsoft.com/office/officeart/2005/8/layout/hierarchy3"/>
    <dgm:cxn modelId="{397309B0-7EC5-3A47-9C47-BFD2262AE53E}" type="presOf" srcId="{68305C30-0A3B-BF4B-8EDA-1A8A37B3FC26}" destId="{07F7A5E5-EB5C-2A4F-B4B5-829FE16F56E0}" srcOrd="0" destOrd="0" presId="urn:microsoft.com/office/officeart/2005/8/layout/hierarchy3"/>
    <dgm:cxn modelId="{4D4A1DB4-2C16-A14F-99CB-D4AA6EE2E8E2}" type="presOf" srcId="{47A891E8-C8B3-8145-A27E-02DABDB4944B}" destId="{85831903-AD30-FD43-BB50-6A35840167C9}" srcOrd="0" destOrd="0" presId="urn:microsoft.com/office/officeart/2005/8/layout/hierarchy3"/>
    <dgm:cxn modelId="{166EEFC8-4EA4-2348-B443-D4EC4920A87A}" srcId="{EA45CE4A-3F86-B740-8D4D-C17659499DBD}" destId="{427C8A23-2851-7C42-B3CA-B2BAB398B6B7}" srcOrd="0" destOrd="0" parTransId="{1ED06240-4452-284C-8B29-A49AC82E5A45}" sibTransId="{7ED95CC0-5640-2F42-AD7A-61C31FF854CE}"/>
    <dgm:cxn modelId="{6C0061D9-4864-46B3-9361-4A3061F6D68A}" srcId="{47A891E8-C8B3-8145-A27E-02DABDB4944B}" destId="{6E727E49-4FFE-43C2-B4DE-335E9D651428}" srcOrd="1" destOrd="0" parTransId="{BC38F831-E99F-476C-870C-56CED277D3C7}" sibTransId="{7B42EDD9-DFCF-45FB-9A88-5070D8270616}"/>
    <dgm:cxn modelId="{E8104ADE-0287-064A-9FA1-BF0F17F399DE}" type="presOf" srcId="{50CEE87A-26C0-674C-8D20-AA908D45D402}" destId="{4E2CA98C-F8C1-5B41-822B-DA15BB25445F}" srcOrd="1" destOrd="0" presId="urn:microsoft.com/office/officeart/2005/8/layout/hierarchy3"/>
    <dgm:cxn modelId="{076D7EF5-7466-41E6-9FD3-6796AC7B6CAF}" type="presOf" srcId="{ADCBC593-1B4C-40C5-8359-B710C3DD8397}" destId="{03CF30B8-B718-4323-B486-E2E5A3E25331}" srcOrd="0" destOrd="0" presId="urn:microsoft.com/office/officeart/2005/8/layout/hierarchy3"/>
    <dgm:cxn modelId="{CD9154FF-087C-F544-8A2E-8BB49C97C2A7}" type="presOf" srcId="{EA45CE4A-3F86-B740-8D4D-C17659499DBD}" destId="{1DE19D72-76DA-4E40-9382-028D9F8A18C5}" srcOrd="0" destOrd="0" presId="urn:microsoft.com/office/officeart/2005/8/layout/hierarchy3"/>
    <dgm:cxn modelId="{80904BB9-EB74-FA4D-9C1B-A7CB5FDB1D57}" type="presParOf" srcId="{8E5BD880-8FD6-1148-BAC6-B05EE75C7DD6}" destId="{AF599612-E955-4444-9AD3-1B8BE3DBA571}" srcOrd="0" destOrd="0" presId="urn:microsoft.com/office/officeart/2005/8/layout/hierarchy3"/>
    <dgm:cxn modelId="{5E5EA425-7405-5E49-83D6-F75D559BD030}" type="presParOf" srcId="{AF599612-E955-4444-9AD3-1B8BE3DBA571}" destId="{CFC62AD7-DFBA-ED4C-B294-6BB2BCF5E4CA}" srcOrd="0" destOrd="0" presId="urn:microsoft.com/office/officeart/2005/8/layout/hierarchy3"/>
    <dgm:cxn modelId="{49E2CF97-6A67-4A4C-B804-67044D6B39A5}" type="presParOf" srcId="{CFC62AD7-DFBA-ED4C-B294-6BB2BCF5E4CA}" destId="{1DE19D72-76DA-4E40-9382-028D9F8A18C5}" srcOrd="0" destOrd="0" presId="urn:microsoft.com/office/officeart/2005/8/layout/hierarchy3"/>
    <dgm:cxn modelId="{3D6372A9-2B2C-3745-A819-3CDF5E48EF53}" type="presParOf" srcId="{CFC62AD7-DFBA-ED4C-B294-6BB2BCF5E4CA}" destId="{9B2C7D88-F994-B648-B13D-16709A17176E}" srcOrd="1" destOrd="0" presId="urn:microsoft.com/office/officeart/2005/8/layout/hierarchy3"/>
    <dgm:cxn modelId="{D736E196-78C2-BD42-BD0A-D326747C6B1E}" type="presParOf" srcId="{AF599612-E955-4444-9AD3-1B8BE3DBA571}" destId="{3D71CDA1-5FBA-0348-9410-4EA47837459C}" srcOrd="1" destOrd="0" presId="urn:microsoft.com/office/officeart/2005/8/layout/hierarchy3"/>
    <dgm:cxn modelId="{47AE6DF5-A755-E84E-9ED4-6B1DAB02E0EF}" type="presParOf" srcId="{3D71CDA1-5FBA-0348-9410-4EA47837459C}" destId="{777F19F2-C553-9E48-80D4-24D159C131B6}" srcOrd="0" destOrd="0" presId="urn:microsoft.com/office/officeart/2005/8/layout/hierarchy3"/>
    <dgm:cxn modelId="{95BE42FE-BD16-1945-992C-273B3FBCBB88}" type="presParOf" srcId="{3D71CDA1-5FBA-0348-9410-4EA47837459C}" destId="{DC8D2D72-CB65-D842-9322-50E2AFA166C9}" srcOrd="1" destOrd="0" presId="urn:microsoft.com/office/officeart/2005/8/layout/hierarchy3"/>
    <dgm:cxn modelId="{474FDEDD-FDB9-D549-9221-D2DA6D5C0957}" type="presParOf" srcId="{3D71CDA1-5FBA-0348-9410-4EA47837459C}" destId="{07F7A5E5-EB5C-2A4F-B4B5-829FE16F56E0}" srcOrd="2" destOrd="0" presId="urn:microsoft.com/office/officeart/2005/8/layout/hierarchy3"/>
    <dgm:cxn modelId="{EFC931D9-F50F-E045-AF1F-3E01F832947B}" type="presParOf" srcId="{3D71CDA1-5FBA-0348-9410-4EA47837459C}" destId="{34FDEF28-5C47-4242-A442-AE42A19F4806}" srcOrd="3" destOrd="0" presId="urn:microsoft.com/office/officeart/2005/8/layout/hierarchy3"/>
    <dgm:cxn modelId="{D1A269B4-694D-6E42-AA2E-58B16A9C34F6}" type="presParOf" srcId="{3D71CDA1-5FBA-0348-9410-4EA47837459C}" destId="{9D1514F9-2422-0F48-93E9-9FA688B4CEEB}" srcOrd="4" destOrd="0" presId="urn:microsoft.com/office/officeart/2005/8/layout/hierarchy3"/>
    <dgm:cxn modelId="{E096933E-5DC9-C74C-8029-E5F1EC2F50A1}" type="presParOf" srcId="{3D71CDA1-5FBA-0348-9410-4EA47837459C}" destId="{07106739-DA84-F74B-9F51-0F3D2C615EAC}" srcOrd="5" destOrd="0" presId="urn:microsoft.com/office/officeart/2005/8/layout/hierarchy3"/>
    <dgm:cxn modelId="{18466B03-2137-D243-9C50-B49B9D003671}" type="presParOf" srcId="{8E5BD880-8FD6-1148-BAC6-B05EE75C7DD6}" destId="{472C1680-46F3-AD4E-974E-0C08154065D5}" srcOrd="1" destOrd="0" presId="urn:microsoft.com/office/officeart/2005/8/layout/hierarchy3"/>
    <dgm:cxn modelId="{39B2A2BF-D69E-3F46-AEBE-79C605986EF6}" type="presParOf" srcId="{472C1680-46F3-AD4E-974E-0C08154065D5}" destId="{ECF1C54D-1E5B-2C4A-A26E-1DF98C30274B}" srcOrd="0" destOrd="0" presId="urn:microsoft.com/office/officeart/2005/8/layout/hierarchy3"/>
    <dgm:cxn modelId="{C69D351A-5A57-1D4F-B6BD-6F252FA068E3}" type="presParOf" srcId="{ECF1C54D-1E5B-2C4A-A26E-1DF98C30274B}" destId="{5F36C3AA-1AFF-E041-933E-A23CFE1E709C}" srcOrd="0" destOrd="0" presId="urn:microsoft.com/office/officeart/2005/8/layout/hierarchy3"/>
    <dgm:cxn modelId="{6B23BFAD-1AE5-654B-A787-148AD7EE3E38}" type="presParOf" srcId="{ECF1C54D-1E5B-2C4A-A26E-1DF98C30274B}" destId="{4E2CA98C-F8C1-5B41-822B-DA15BB25445F}" srcOrd="1" destOrd="0" presId="urn:microsoft.com/office/officeart/2005/8/layout/hierarchy3"/>
    <dgm:cxn modelId="{55F19C96-9F67-5446-B7D4-E103E306B308}" type="presParOf" srcId="{472C1680-46F3-AD4E-974E-0C08154065D5}" destId="{6DF69783-39B4-3046-93EC-1EB81FF9E086}" srcOrd="1" destOrd="0" presId="urn:microsoft.com/office/officeart/2005/8/layout/hierarchy3"/>
    <dgm:cxn modelId="{10B7953D-0254-1341-ACFB-CB52941C88A2}" type="presParOf" srcId="{8E5BD880-8FD6-1148-BAC6-B05EE75C7DD6}" destId="{1C1E513E-E5C3-A74B-8CB1-CCEEF64F89F6}" srcOrd="2" destOrd="0" presId="urn:microsoft.com/office/officeart/2005/8/layout/hierarchy3"/>
    <dgm:cxn modelId="{4A40EBA4-A980-5541-853C-E5C8E039B3CB}" type="presParOf" srcId="{1C1E513E-E5C3-A74B-8CB1-CCEEF64F89F6}" destId="{EDDE59E3-523F-7845-81CE-657E7E091184}" srcOrd="0" destOrd="0" presId="urn:microsoft.com/office/officeart/2005/8/layout/hierarchy3"/>
    <dgm:cxn modelId="{6D508565-7668-CC45-B5D1-C1979BE51BD6}" type="presParOf" srcId="{EDDE59E3-523F-7845-81CE-657E7E091184}" destId="{F8DD09A4-3C96-5443-A094-1FAAB4C54FB2}" srcOrd="0" destOrd="0" presId="urn:microsoft.com/office/officeart/2005/8/layout/hierarchy3"/>
    <dgm:cxn modelId="{4DAEF0D6-2C86-8D4D-91C7-C4DCD489CE12}" type="presParOf" srcId="{EDDE59E3-523F-7845-81CE-657E7E091184}" destId="{8B86D1B4-B895-E94E-BF97-AC7F6FED7541}" srcOrd="1" destOrd="0" presId="urn:microsoft.com/office/officeart/2005/8/layout/hierarchy3"/>
    <dgm:cxn modelId="{70F803DF-443A-824D-864A-B5853F6BB8C5}" type="presParOf" srcId="{1C1E513E-E5C3-A74B-8CB1-CCEEF64F89F6}" destId="{E5A624E1-F7F4-324B-BCEB-00751C31DE6A}" srcOrd="1" destOrd="0" presId="urn:microsoft.com/office/officeart/2005/8/layout/hierarchy3"/>
    <dgm:cxn modelId="{FB608735-7787-4878-80BC-E084DE5D5BF0}" type="presParOf" srcId="{E5A624E1-F7F4-324B-BCEB-00751C31DE6A}" destId="{4D243E0F-2593-42F5-9461-DBDF5634B8EA}" srcOrd="0" destOrd="0" presId="urn:microsoft.com/office/officeart/2005/8/layout/hierarchy3"/>
    <dgm:cxn modelId="{EDB0DE91-97CD-4A18-949E-1D38EDBD9D33}" type="presParOf" srcId="{E5A624E1-F7F4-324B-BCEB-00751C31DE6A}" destId="{BFEFE864-3FFE-4C4C-BF6D-F3AD1E3869A1}" srcOrd="1" destOrd="0" presId="urn:microsoft.com/office/officeart/2005/8/layout/hierarchy3"/>
    <dgm:cxn modelId="{B824A5EB-046D-C045-AFE1-51F2EDB76E66}" type="presParOf" srcId="{8E5BD880-8FD6-1148-BAC6-B05EE75C7DD6}" destId="{C45F226C-1F80-4643-A286-A604CD3F7D79}" srcOrd="3" destOrd="0" presId="urn:microsoft.com/office/officeart/2005/8/layout/hierarchy3"/>
    <dgm:cxn modelId="{EFE18526-F2FF-D942-9E0B-C3C3C11FD284}" type="presParOf" srcId="{C45F226C-1F80-4643-A286-A604CD3F7D79}" destId="{8A100147-EF8D-6449-A7C9-07E49D1E4785}" srcOrd="0" destOrd="0" presId="urn:microsoft.com/office/officeart/2005/8/layout/hierarchy3"/>
    <dgm:cxn modelId="{239E3D00-CCA4-3E41-BA08-17BB3025CD6F}" type="presParOf" srcId="{8A100147-EF8D-6449-A7C9-07E49D1E4785}" destId="{85831903-AD30-FD43-BB50-6A35840167C9}" srcOrd="0" destOrd="0" presId="urn:microsoft.com/office/officeart/2005/8/layout/hierarchy3"/>
    <dgm:cxn modelId="{F87706E9-715E-614A-A6B8-527DB9BEEF04}" type="presParOf" srcId="{8A100147-EF8D-6449-A7C9-07E49D1E4785}" destId="{96E2E32B-DB8E-364F-87B6-8E6B4F1B93FE}" srcOrd="1" destOrd="0" presId="urn:microsoft.com/office/officeart/2005/8/layout/hierarchy3"/>
    <dgm:cxn modelId="{795A7989-2712-8643-963C-6E2E4B823EDA}" type="presParOf" srcId="{C45F226C-1F80-4643-A286-A604CD3F7D79}" destId="{C49D4026-290A-7440-9C3F-1F09E2452E10}" srcOrd="1" destOrd="0" presId="urn:microsoft.com/office/officeart/2005/8/layout/hierarchy3"/>
    <dgm:cxn modelId="{68755D21-45C0-4655-BE49-1AAC0AED585D}" type="presParOf" srcId="{C49D4026-290A-7440-9C3F-1F09E2452E10}" destId="{E2E5177E-7E1E-45CE-9ABF-3F3A7AFA95C9}" srcOrd="0" destOrd="0" presId="urn:microsoft.com/office/officeart/2005/8/layout/hierarchy3"/>
    <dgm:cxn modelId="{B5717C6A-7F2B-4A79-9A8E-1C0457AB5287}" type="presParOf" srcId="{C49D4026-290A-7440-9C3F-1F09E2452E10}" destId="{ABFF747B-8488-4C48-A988-6CEB4F7BA318}" srcOrd="1" destOrd="0" presId="urn:microsoft.com/office/officeart/2005/8/layout/hierarchy3"/>
    <dgm:cxn modelId="{B0D6C356-78E6-498D-BECF-7176AF7C148C}" type="presParOf" srcId="{C49D4026-290A-7440-9C3F-1F09E2452E10}" destId="{D45694C5-4CCF-495E-B7D9-085157B0BBBA}" srcOrd="2" destOrd="0" presId="urn:microsoft.com/office/officeart/2005/8/layout/hierarchy3"/>
    <dgm:cxn modelId="{897A8612-7F52-41F6-9A16-B91C84F24B6D}" type="presParOf" srcId="{C49D4026-290A-7440-9C3F-1F09E2452E10}" destId="{955BB8E5-F7A2-473A-BA59-0AC373B10790}" srcOrd="3" destOrd="0" presId="urn:microsoft.com/office/officeart/2005/8/layout/hierarchy3"/>
    <dgm:cxn modelId="{CCA38373-7DE2-4370-A8B0-3B5262819430}" type="presParOf" srcId="{C49D4026-290A-7440-9C3F-1F09E2452E10}" destId="{87841B0F-9D60-4399-AF30-1F3E2B041C07}" srcOrd="4" destOrd="0" presId="urn:microsoft.com/office/officeart/2005/8/layout/hierarchy3"/>
    <dgm:cxn modelId="{E6B7894C-AEE5-4618-BC8F-2D619D2E0317}" type="presParOf" srcId="{C49D4026-290A-7440-9C3F-1F09E2452E10}" destId="{32ED2FC1-9C26-4D6C-9DD6-92A0EC5B8B97}" srcOrd="5" destOrd="0" presId="urn:microsoft.com/office/officeart/2005/8/layout/hierarchy3"/>
    <dgm:cxn modelId="{A561F4C2-5056-4175-8AD7-1587C00353A3}" type="presParOf" srcId="{8E5BD880-8FD6-1148-BAC6-B05EE75C7DD6}" destId="{A9583CDE-A3CC-4481-8475-CE460CF954A1}" srcOrd="4" destOrd="0" presId="urn:microsoft.com/office/officeart/2005/8/layout/hierarchy3"/>
    <dgm:cxn modelId="{BB567804-7A12-41B1-AC2E-A3C015DF5F81}" type="presParOf" srcId="{A9583CDE-A3CC-4481-8475-CE460CF954A1}" destId="{648731D5-DEDC-44FF-B720-87D777EFF54D}" srcOrd="0" destOrd="0" presId="urn:microsoft.com/office/officeart/2005/8/layout/hierarchy3"/>
    <dgm:cxn modelId="{D25056B7-EA41-4238-A3BB-E072EE54D249}" type="presParOf" srcId="{648731D5-DEDC-44FF-B720-87D777EFF54D}" destId="{03CF30B8-B718-4323-B486-E2E5A3E25331}" srcOrd="0" destOrd="0" presId="urn:microsoft.com/office/officeart/2005/8/layout/hierarchy3"/>
    <dgm:cxn modelId="{F4DB5AFE-D42B-4D11-A28F-9DE9A2907C03}" type="presParOf" srcId="{648731D5-DEDC-44FF-B720-87D777EFF54D}" destId="{228D2E7B-3CE0-4256-B1C1-9D5EF880BDC1}" srcOrd="1" destOrd="0" presId="urn:microsoft.com/office/officeart/2005/8/layout/hierarchy3"/>
    <dgm:cxn modelId="{5124D488-B916-4DF1-8815-834D0E1CC6CB}" type="presParOf" srcId="{A9583CDE-A3CC-4481-8475-CE460CF954A1}" destId="{663C2070-AEC4-475E-A3BB-9B7CCD38B0EB}" srcOrd="1"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E19D72-76DA-4E40-9382-028D9F8A18C5}">
      <dsp:nvSpPr>
        <dsp:cNvPr id="0" name=""/>
        <dsp:cNvSpPr/>
      </dsp:nvSpPr>
      <dsp:spPr>
        <a:xfrm>
          <a:off x="2810" y="118902"/>
          <a:ext cx="1370533" cy="685266"/>
        </a:xfrm>
        <a:prstGeom prst="roundRect">
          <a:avLst>
            <a:gd name="adj" fmla="val 10000"/>
          </a:avLst>
        </a:prstGeom>
        <a:solidFill>
          <a:schemeClr val="accent4">
            <a:lumMod val="40000"/>
            <a:lumOff val="6000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zh-TW" altLang="en-US" sz="1600" kern="1200" dirty="0">
              <a:solidFill>
                <a:schemeClr val="tx2"/>
              </a:solidFill>
              <a:latin typeface="Microsoft YaHei" panose="020B0503020204020204" pitchFamily="34" charset="-122"/>
              <a:ea typeface="Microsoft YaHei" panose="020B0503020204020204" pitchFamily="34" charset="-122"/>
            </a:rPr>
            <a:t>常規賽</a:t>
          </a:r>
        </a:p>
      </dsp:txBody>
      <dsp:txXfrm>
        <a:off x="22881" y="138973"/>
        <a:ext cx="1330391" cy="645124"/>
      </dsp:txXfrm>
    </dsp:sp>
    <dsp:sp modelId="{777F19F2-C553-9E48-80D4-24D159C131B6}">
      <dsp:nvSpPr>
        <dsp:cNvPr id="0" name=""/>
        <dsp:cNvSpPr/>
      </dsp:nvSpPr>
      <dsp:spPr>
        <a:xfrm>
          <a:off x="139863" y="804169"/>
          <a:ext cx="137053" cy="523872"/>
        </a:xfrm>
        <a:custGeom>
          <a:avLst/>
          <a:gdLst/>
          <a:ahLst/>
          <a:cxnLst/>
          <a:rect l="0" t="0" r="0" b="0"/>
          <a:pathLst>
            <a:path>
              <a:moveTo>
                <a:pt x="0" y="0"/>
              </a:moveTo>
              <a:lnTo>
                <a:pt x="0" y="523872"/>
              </a:lnTo>
              <a:lnTo>
                <a:pt x="137053" y="523872"/>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C8D2D72-CB65-D842-9322-50E2AFA166C9}">
      <dsp:nvSpPr>
        <dsp:cNvPr id="0" name=""/>
        <dsp:cNvSpPr/>
      </dsp:nvSpPr>
      <dsp:spPr>
        <a:xfrm>
          <a:off x="276916" y="985408"/>
          <a:ext cx="1096426" cy="685266"/>
        </a:xfrm>
        <a:prstGeom prst="roundRect">
          <a:avLst>
            <a:gd name="adj" fmla="val 10000"/>
          </a:avLst>
        </a:prstGeom>
        <a:solidFill>
          <a:schemeClr val="bg1">
            <a:alpha val="9000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7625" tIns="31750" rIns="47625" bIns="31750" numCol="1" spcCol="1270" anchor="ctr" anchorCtr="0">
          <a:noAutofit/>
        </a:bodyPr>
        <a:lstStyle/>
        <a:p>
          <a:pPr marL="0" lvl="0" indent="0" algn="ctr" defTabSz="1111250">
            <a:lnSpc>
              <a:spcPct val="90000"/>
            </a:lnSpc>
            <a:spcBef>
              <a:spcPct val="0"/>
            </a:spcBef>
            <a:spcAft>
              <a:spcPct val="35000"/>
            </a:spcAft>
            <a:buNone/>
          </a:pPr>
          <a:r>
            <a:rPr lang="zh-TW" altLang="en-US" sz="2500" kern="1200" dirty="0">
              <a:solidFill>
                <a:schemeClr val="tx2"/>
              </a:solidFill>
              <a:latin typeface="Microsoft YaHei" panose="020B0503020204020204" pitchFamily="34" charset="-122"/>
              <a:ea typeface="Microsoft YaHei" panose="020B0503020204020204" pitchFamily="34" charset="-122"/>
            </a:rPr>
            <a:t>小學組</a:t>
          </a:r>
        </a:p>
      </dsp:txBody>
      <dsp:txXfrm>
        <a:off x="296987" y="1005479"/>
        <a:ext cx="1056284" cy="645124"/>
      </dsp:txXfrm>
    </dsp:sp>
    <dsp:sp modelId="{07F7A5E5-EB5C-2A4F-B4B5-829FE16F56E0}">
      <dsp:nvSpPr>
        <dsp:cNvPr id="0" name=""/>
        <dsp:cNvSpPr/>
      </dsp:nvSpPr>
      <dsp:spPr>
        <a:xfrm>
          <a:off x="139863" y="804169"/>
          <a:ext cx="137053" cy="1380455"/>
        </a:xfrm>
        <a:custGeom>
          <a:avLst/>
          <a:gdLst/>
          <a:ahLst/>
          <a:cxnLst/>
          <a:rect l="0" t="0" r="0" b="0"/>
          <a:pathLst>
            <a:path>
              <a:moveTo>
                <a:pt x="0" y="0"/>
              </a:moveTo>
              <a:lnTo>
                <a:pt x="0" y="1380455"/>
              </a:lnTo>
              <a:lnTo>
                <a:pt x="137053" y="1380455"/>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4FDEF28-5C47-4242-A442-AE42A19F4806}">
      <dsp:nvSpPr>
        <dsp:cNvPr id="0" name=""/>
        <dsp:cNvSpPr/>
      </dsp:nvSpPr>
      <dsp:spPr>
        <a:xfrm>
          <a:off x="276916" y="1841991"/>
          <a:ext cx="1096426" cy="685266"/>
        </a:xfrm>
        <a:prstGeom prst="roundRect">
          <a:avLst>
            <a:gd name="adj" fmla="val 10000"/>
          </a:avLst>
        </a:prstGeom>
        <a:solidFill>
          <a:schemeClr val="bg1">
            <a:alpha val="9000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7625" tIns="31750" rIns="47625" bIns="31750" numCol="1" spcCol="1270" anchor="ctr" anchorCtr="0">
          <a:noAutofit/>
        </a:bodyPr>
        <a:lstStyle/>
        <a:p>
          <a:pPr marL="0" lvl="0" indent="0" algn="ctr" defTabSz="1111250">
            <a:lnSpc>
              <a:spcPct val="90000"/>
            </a:lnSpc>
            <a:spcBef>
              <a:spcPct val="0"/>
            </a:spcBef>
            <a:spcAft>
              <a:spcPct val="35000"/>
            </a:spcAft>
            <a:buNone/>
          </a:pPr>
          <a:r>
            <a:rPr lang="zh-TW" altLang="en-US" sz="2500" kern="1200" dirty="0">
              <a:solidFill>
                <a:schemeClr val="tx2"/>
              </a:solidFill>
              <a:latin typeface="Microsoft YaHei" panose="020B0503020204020204" pitchFamily="34" charset="-122"/>
              <a:ea typeface="Microsoft YaHei" panose="020B0503020204020204" pitchFamily="34" charset="-122"/>
            </a:rPr>
            <a:t>初中組</a:t>
          </a:r>
          <a:endParaRPr lang="en-US" altLang="zh-TW" sz="2500" kern="1200" dirty="0">
            <a:solidFill>
              <a:schemeClr val="tx2"/>
            </a:solidFill>
            <a:latin typeface="Microsoft YaHei" panose="020B0503020204020204" pitchFamily="34" charset="-122"/>
            <a:ea typeface="Microsoft YaHei" panose="020B0503020204020204" pitchFamily="34" charset="-122"/>
          </a:endParaRPr>
        </a:p>
      </dsp:txBody>
      <dsp:txXfrm>
        <a:off x="296987" y="1862062"/>
        <a:ext cx="1056284" cy="645124"/>
      </dsp:txXfrm>
    </dsp:sp>
    <dsp:sp modelId="{9D1514F9-2422-0F48-93E9-9FA688B4CEEB}">
      <dsp:nvSpPr>
        <dsp:cNvPr id="0" name=""/>
        <dsp:cNvSpPr/>
      </dsp:nvSpPr>
      <dsp:spPr>
        <a:xfrm>
          <a:off x="139863" y="804169"/>
          <a:ext cx="137053" cy="2237039"/>
        </a:xfrm>
        <a:custGeom>
          <a:avLst/>
          <a:gdLst/>
          <a:ahLst/>
          <a:cxnLst/>
          <a:rect l="0" t="0" r="0" b="0"/>
          <a:pathLst>
            <a:path>
              <a:moveTo>
                <a:pt x="0" y="0"/>
              </a:moveTo>
              <a:lnTo>
                <a:pt x="0" y="2237039"/>
              </a:lnTo>
              <a:lnTo>
                <a:pt x="137053" y="2237039"/>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7106739-DA84-F74B-9F51-0F3D2C615EAC}">
      <dsp:nvSpPr>
        <dsp:cNvPr id="0" name=""/>
        <dsp:cNvSpPr/>
      </dsp:nvSpPr>
      <dsp:spPr>
        <a:xfrm>
          <a:off x="276916" y="2698575"/>
          <a:ext cx="1096426" cy="685266"/>
        </a:xfrm>
        <a:prstGeom prst="roundRect">
          <a:avLst>
            <a:gd name="adj" fmla="val 10000"/>
          </a:avLst>
        </a:prstGeom>
        <a:no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7625" tIns="31750" rIns="47625" bIns="31750" numCol="1" spcCol="1270" anchor="ctr" anchorCtr="0">
          <a:noAutofit/>
        </a:bodyPr>
        <a:lstStyle/>
        <a:p>
          <a:pPr marL="0" lvl="0" indent="0" algn="ctr" defTabSz="1111250">
            <a:lnSpc>
              <a:spcPct val="90000"/>
            </a:lnSpc>
            <a:spcBef>
              <a:spcPct val="0"/>
            </a:spcBef>
            <a:spcAft>
              <a:spcPct val="35000"/>
            </a:spcAft>
            <a:buNone/>
          </a:pPr>
          <a:r>
            <a:rPr lang="zh-TW" altLang="en-US" sz="2500" kern="1200">
              <a:solidFill>
                <a:schemeClr val="tx2"/>
              </a:solidFill>
              <a:latin typeface="Microsoft YaHei" panose="020B0503020204020204" pitchFamily="34" charset="-122"/>
              <a:ea typeface="Microsoft YaHei" panose="020B0503020204020204" pitchFamily="34" charset="-122"/>
            </a:rPr>
            <a:t>高中組</a:t>
          </a:r>
          <a:endParaRPr lang="en-US" altLang="zh-TW" sz="2500" kern="1200" dirty="0">
            <a:solidFill>
              <a:schemeClr val="tx2"/>
            </a:solidFill>
            <a:latin typeface="Microsoft YaHei" panose="020B0503020204020204" pitchFamily="34" charset="-122"/>
            <a:ea typeface="Microsoft YaHei" panose="020B0503020204020204" pitchFamily="34" charset="-122"/>
          </a:endParaRPr>
        </a:p>
      </dsp:txBody>
      <dsp:txXfrm>
        <a:off x="296987" y="2718646"/>
        <a:ext cx="1056284" cy="645124"/>
      </dsp:txXfrm>
    </dsp:sp>
    <dsp:sp modelId="{5F36C3AA-1AFF-E041-933E-A23CFE1E709C}">
      <dsp:nvSpPr>
        <dsp:cNvPr id="0" name=""/>
        <dsp:cNvSpPr/>
      </dsp:nvSpPr>
      <dsp:spPr>
        <a:xfrm>
          <a:off x="1715976" y="128825"/>
          <a:ext cx="1370533" cy="685266"/>
        </a:xfrm>
        <a:prstGeom prst="roundRect">
          <a:avLst>
            <a:gd name="adj" fmla="val 10000"/>
          </a:avLst>
        </a:prstGeom>
        <a:solidFill>
          <a:schemeClr val="accent4">
            <a:lumMod val="40000"/>
            <a:lumOff val="6000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zh-TW" altLang="en-US" sz="1600" kern="1200" dirty="0">
              <a:solidFill>
                <a:schemeClr val="tx2"/>
              </a:solidFill>
              <a:latin typeface="Microsoft YaHei" panose="020B0503020204020204" pitchFamily="34" charset="-122"/>
              <a:ea typeface="Microsoft YaHei" panose="020B0503020204020204" pitchFamily="34" charset="-122"/>
            </a:rPr>
            <a:t>機械人運動賽</a:t>
          </a:r>
        </a:p>
      </dsp:txBody>
      <dsp:txXfrm>
        <a:off x="1736047" y="148896"/>
        <a:ext cx="1330391" cy="645124"/>
      </dsp:txXfrm>
    </dsp:sp>
    <dsp:sp modelId="{F8DD09A4-3C96-5443-A094-1FAAB4C54FB2}">
      <dsp:nvSpPr>
        <dsp:cNvPr id="0" name=""/>
        <dsp:cNvSpPr/>
      </dsp:nvSpPr>
      <dsp:spPr>
        <a:xfrm>
          <a:off x="3429142" y="128825"/>
          <a:ext cx="1434386" cy="685266"/>
        </a:xfrm>
        <a:prstGeom prst="roundRect">
          <a:avLst>
            <a:gd name="adj" fmla="val 10000"/>
          </a:avLst>
        </a:prstGeom>
        <a:solidFill>
          <a:schemeClr val="accent4">
            <a:lumMod val="40000"/>
            <a:lumOff val="6000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altLang="zh-TW" sz="1600" kern="1200" dirty="0">
              <a:solidFill>
                <a:schemeClr val="tx2"/>
              </a:solidFill>
              <a:latin typeface="Microsoft YaHei" panose="020B0503020204020204" pitchFamily="34" charset="-122"/>
              <a:ea typeface="Microsoft YaHei" panose="020B0503020204020204" pitchFamily="34" charset="-122"/>
            </a:rPr>
            <a:t>WEDO</a:t>
          </a:r>
          <a:r>
            <a:rPr lang="zh-TW" altLang="en-US" sz="1600" kern="1200" dirty="0">
              <a:solidFill>
                <a:schemeClr val="tx2"/>
              </a:solidFill>
              <a:latin typeface="Microsoft YaHei" panose="020B0503020204020204" pitchFamily="34" charset="-122"/>
              <a:ea typeface="Microsoft YaHei" panose="020B0503020204020204" pitchFamily="34" charset="-122"/>
            </a:rPr>
            <a:t>賽</a:t>
          </a:r>
        </a:p>
      </dsp:txBody>
      <dsp:txXfrm>
        <a:off x="3449213" y="148896"/>
        <a:ext cx="1394244" cy="645124"/>
      </dsp:txXfrm>
    </dsp:sp>
    <dsp:sp modelId="{4D243E0F-2593-42F5-9461-DBDF5634B8EA}">
      <dsp:nvSpPr>
        <dsp:cNvPr id="0" name=""/>
        <dsp:cNvSpPr/>
      </dsp:nvSpPr>
      <dsp:spPr>
        <a:xfrm>
          <a:off x="3572581" y="814091"/>
          <a:ext cx="143438" cy="513949"/>
        </a:xfrm>
        <a:custGeom>
          <a:avLst/>
          <a:gdLst/>
          <a:ahLst/>
          <a:cxnLst/>
          <a:rect l="0" t="0" r="0" b="0"/>
          <a:pathLst>
            <a:path>
              <a:moveTo>
                <a:pt x="0" y="0"/>
              </a:moveTo>
              <a:lnTo>
                <a:pt x="0" y="513949"/>
              </a:lnTo>
              <a:lnTo>
                <a:pt x="143438" y="513949"/>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FEFE864-3FFE-4C4C-BF6D-F3AD1E3869A1}">
      <dsp:nvSpPr>
        <dsp:cNvPr id="0" name=""/>
        <dsp:cNvSpPr/>
      </dsp:nvSpPr>
      <dsp:spPr>
        <a:xfrm>
          <a:off x="3716020" y="985408"/>
          <a:ext cx="1096426" cy="685266"/>
        </a:xfrm>
        <a:prstGeom prst="roundRect">
          <a:avLst>
            <a:gd name="adj" fmla="val 10000"/>
          </a:avLst>
        </a:prstGeom>
        <a:no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7625" tIns="31750" rIns="47625" bIns="31750" numCol="1" spcCol="1270" anchor="ctr" anchorCtr="0">
          <a:noAutofit/>
        </a:bodyPr>
        <a:lstStyle/>
        <a:p>
          <a:pPr marL="0" lvl="0" indent="0" algn="ctr" defTabSz="1111250">
            <a:lnSpc>
              <a:spcPct val="90000"/>
            </a:lnSpc>
            <a:spcBef>
              <a:spcPct val="0"/>
            </a:spcBef>
            <a:spcAft>
              <a:spcPct val="35000"/>
            </a:spcAft>
            <a:buNone/>
          </a:pPr>
          <a:r>
            <a:rPr lang="zh-TW" altLang="en-US" sz="2500" kern="1200" dirty="0">
              <a:solidFill>
                <a:schemeClr val="tx2"/>
              </a:solidFill>
              <a:latin typeface="Microsoft YaHei" panose="020B0503020204020204" pitchFamily="34" charset="-122"/>
              <a:ea typeface="Microsoft YaHei" panose="020B0503020204020204" pitchFamily="34" charset="-122"/>
            </a:rPr>
            <a:t>常規賽</a:t>
          </a:r>
        </a:p>
      </dsp:txBody>
      <dsp:txXfrm>
        <a:off x="3736091" y="1005479"/>
        <a:ext cx="1056284" cy="645124"/>
      </dsp:txXfrm>
    </dsp:sp>
    <dsp:sp modelId="{85831903-AD30-FD43-BB50-6A35840167C9}">
      <dsp:nvSpPr>
        <dsp:cNvPr id="0" name=""/>
        <dsp:cNvSpPr/>
      </dsp:nvSpPr>
      <dsp:spPr>
        <a:xfrm>
          <a:off x="5206162" y="128825"/>
          <a:ext cx="1583472" cy="685266"/>
        </a:xfrm>
        <a:prstGeom prst="roundRect">
          <a:avLst>
            <a:gd name="adj" fmla="val 10000"/>
          </a:avLst>
        </a:prstGeom>
        <a:solidFill>
          <a:schemeClr val="accent4">
            <a:lumMod val="40000"/>
            <a:lumOff val="6000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zh-TW" altLang="en-US" sz="1600" kern="1200" dirty="0">
              <a:solidFill>
                <a:schemeClr val="tx2"/>
              </a:solidFill>
              <a:latin typeface="Microsoft YaHei" panose="020B0503020204020204" pitchFamily="34" charset="-122"/>
              <a:ea typeface="Microsoft YaHei" panose="020B0503020204020204" pitchFamily="34" charset="-122"/>
            </a:rPr>
            <a:t>未來創新</a:t>
          </a:r>
        </a:p>
      </dsp:txBody>
      <dsp:txXfrm>
        <a:off x="5226233" y="148896"/>
        <a:ext cx="1543330" cy="645124"/>
      </dsp:txXfrm>
    </dsp:sp>
    <dsp:sp modelId="{E2E5177E-7E1E-45CE-9ABF-3F3A7AFA95C9}">
      <dsp:nvSpPr>
        <dsp:cNvPr id="0" name=""/>
        <dsp:cNvSpPr/>
      </dsp:nvSpPr>
      <dsp:spPr>
        <a:xfrm>
          <a:off x="5364509" y="814091"/>
          <a:ext cx="158347" cy="513949"/>
        </a:xfrm>
        <a:custGeom>
          <a:avLst/>
          <a:gdLst/>
          <a:ahLst/>
          <a:cxnLst/>
          <a:rect l="0" t="0" r="0" b="0"/>
          <a:pathLst>
            <a:path>
              <a:moveTo>
                <a:pt x="0" y="0"/>
              </a:moveTo>
              <a:lnTo>
                <a:pt x="0" y="513949"/>
              </a:lnTo>
              <a:lnTo>
                <a:pt x="158347" y="513949"/>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BFF747B-8488-4C48-A988-6CEB4F7BA318}">
      <dsp:nvSpPr>
        <dsp:cNvPr id="0" name=""/>
        <dsp:cNvSpPr/>
      </dsp:nvSpPr>
      <dsp:spPr>
        <a:xfrm>
          <a:off x="5522857" y="985408"/>
          <a:ext cx="1096426" cy="685266"/>
        </a:xfrm>
        <a:prstGeom prst="roundRect">
          <a:avLst>
            <a:gd name="adj" fmla="val 10000"/>
          </a:avLst>
        </a:prstGeom>
        <a:no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7625" tIns="31750" rIns="47625" bIns="31750" numCol="1" spcCol="1270" anchor="ctr" anchorCtr="0">
          <a:noAutofit/>
        </a:bodyPr>
        <a:lstStyle/>
        <a:p>
          <a:pPr marL="0" lvl="0" indent="0" algn="ctr" defTabSz="1111250">
            <a:lnSpc>
              <a:spcPct val="90000"/>
            </a:lnSpc>
            <a:spcBef>
              <a:spcPct val="0"/>
            </a:spcBef>
            <a:spcAft>
              <a:spcPct val="35000"/>
            </a:spcAft>
            <a:buNone/>
          </a:pPr>
          <a:r>
            <a:rPr lang="zh-TW" altLang="en-US" sz="2500" kern="1200" dirty="0">
              <a:solidFill>
                <a:schemeClr val="tx2"/>
              </a:solidFill>
              <a:latin typeface="Microsoft YaHei" panose="020B0503020204020204" pitchFamily="34" charset="-122"/>
              <a:ea typeface="Microsoft YaHei" panose="020B0503020204020204" pitchFamily="34" charset="-122"/>
            </a:rPr>
            <a:t>小學組</a:t>
          </a:r>
        </a:p>
      </dsp:txBody>
      <dsp:txXfrm>
        <a:off x="5542928" y="1005479"/>
        <a:ext cx="1056284" cy="645124"/>
      </dsp:txXfrm>
    </dsp:sp>
    <dsp:sp modelId="{D45694C5-4CCF-495E-B7D9-085157B0BBBA}">
      <dsp:nvSpPr>
        <dsp:cNvPr id="0" name=""/>
        <dsp:cNvSpPr/>
      </dsp:nvSpPr>
      <dsp:spPr>
        <a:xfrm>
          <a:off x="5364509" y="814091"/>
          <a:ext cx="158347" cy="1370533"/>
        </a:xfrm>
        <a:custGeom>
          <a:avLst/>
          <a:gdLst/>
          <a:ahLst/>
          <a:cxnLst/>
          <a:rect l="0" t="0" r="0" b="0"/>
          <a:pathLst>
            <a:path>
              <a:moveTo>
                <a:pt x="0" y="0"/>
              </a:moveTo>
              <a:lnTo>
                <a:pt x="0" y="1370533"/>
              </a:lnTo>
              <a:lnTo>
                <a:pt x="158347" y="1370533"/>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55BB8E5-F7A2-473A-BA59-0AC373B10790}">
      <dsp:nvSpPr>
        <dsp:cNvPr id="0" name=""/>
        <dsp:cNvSpPr/>
      </dsp:nvSpPr>
      <dsp:spPr>
        <a:xfrm>
          <a:off x="5522857" y="1841991"/>
          <a:ext cx="1096426" cy="685266"/>
        </a:xfrm>
        <a:prstGeom prst="roundRect">
          <a:avLst>
            <a:gd name="adj" fmla="val 10000"/>
          </a:avLst>
        </a:prstGeom>
        <a:no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7625" tIns="31750" rIns="47625" bIns="31750" numCol="1" spcCol="1270" anchor="ctr" anchorCtr="0">
          <a:noAutofit/>
        </a:bodyPr>
        <a:lstStyle/>
        <a:p>
          <a:pPr marL="0" lvl="0" indent="0" algn="ctr" defTabSz="1111250">
            <a:lnSpc>
              <a:spcPct val="90000"/>
            </a:lnSpc>
            <a:spcBef>
              <a:spcPct val="0"/>
            </a:spcBef>
            <a:spcAft>
              <a:spcPct val="35000"/>
            </a:spcAft>
            <a:buNone/>
          </a:pPr>
          <a:r>
            <a:rPr lang="zh-TW" altLang="en-US" sz="2500" kern="1200" dirty="0">
              <a:solidFill>
                <a:schemeClr val="tx2"/>
              </a:solidFill>
              <a:latin typeface="Microsoft YaHei" panose="020B0503020204020204" pitchFamily="34" charset="-122"/>
              <a:ea typeface="Microsoft YaHei" panose="020B0503020204020204" pitchFamily="34" charset="-122"/>
            </a:rPr>
            <a:t>初中組</a:t>
          </a:r>
        </a:p>
      </dsp:txBody>
      <dsp:txXfrm>
        <a:off x="5542928" y="1862062"/>
        <a:ext cx="1056284" cy="645124"/>
      </dsp:txXfrm>
    </dsp:sp>
    <dsp:sp modelId="{87841B0F-9D60-4399-AF30-1F3E2B041C07}">
      <dsp:nvSpPr>
        <dsp:cNvPr id="0" name=""/>
        <dsp:cNvSpPr/>
      </dsp:nvSpPr>
      <dsp:spPr>
        <a:xfrm>
          <a:off x="5364509" y="814091"/>
          <a:ext cx="158347" cy="2227116"/>
        </a:xfrm>
        <a:custGeom>
          <a:avLst/>
          <a:gdLst/>
          <a:ahLst/>
          <a:cxnLst/>
          <a:rect l="0" t="0" r="0" b="0"/>
          <a:pathLst>
            <a:path>
              <a:moveTo>
                <a:pt x="0" y="0"/>
              </a:moveTo>
              <a:lnTo>
                <a:pt x="0" y="2227116"/>
              </a:lnTo>
              <a:lnTo>
                <a:pt x="158347" y="2227116"/>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2ED2FC1-9C26-4D6C-9DD6-92A0EC5B8B97}">
      <dsp:nvSpPr>
        <dsp:cNvPr id="0" name=""/>
        <dsp:cNvSpPr/>
      </dsp:nvSpPr>
      <dsp:spPr>
        <a:xfrm>
          <a:off x="5522857" y="2698575"/>
          <a:ext cx="1096426" cy="685266"/>
        </a:xfrm>
        <a:prstGeom prst="roundRect">
          <a:avLst>
            <a:gd name="adj" fmla="val 10000"/>
          </a:avLst>
        </a:prstGeom>
        <a:no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7625" tIns="31750" rIns="47625" bIns="31750" numCol="1" spcCol="1270" anchor="ctr" anchorCtr="0">
          <a:noAutofit/>
        </a:bodyPr>
        <a:lstStyle/>
        <a:p>
          <a:pPr marL="0" lvl="0" indent="0" algn="ctr" defTabSz="1111250">
            <a:lnSpc>
              <a:spcPct val="90000"/>
            </a:lnSpc>
            <a:spcBef>
              <a:spcPct val="0"/>
            </a:spcBef>
            <a:spcAft>
              <a:spcPct val="35000"/>
            </a:spcAft>
            <a:buNone/>
          </a:pPr>
          <a:r>
            <a:rPr lang="zh-TW" altLang="en-US" sz="2500" kern="1200" dirty="0">
              <a:solidFill>
                <a:schemeClr val="tx2"/>
              </a:solidFill>
              <a:latin typeface="Microsoft YaHei" panose="020B0503020204020204" pitchFamily="34" charset="-122"/>
              <a:ea typeface="Microsoft YaHei" panose="020B0503020204020204" pitchFamily="34" charset="-122"/>
            </a:rPr>
            <a:t>高中組</a:t>
          </a:r>
        </a:p>
      </dsp:txBody>
      <dsp:txXfrm>
        <a:off x="5542928" y="2718646"/>
        <a:ext cx="1056284" cy="645124"/>
      </dsp:txXfrm>
    </dsp:sp>
    <dsp:sp modelId="{03CF30B8-B718-4323-B486-E2E5A3E25331}">
      <dsp:nvSpPr>
        <dsp:cNvPr id="0" name=""/>
        <dsp:cNvSpPr/>
      </dsp:nvSpPr>
      <dsp:spPr>
        <a:xfrm>
          <a:off x="7132268" y="128825"/>
          <a:ext cx="1370533" cy="685266"/>
        </a:xfrm>
        <a:prstGeom prst="roundRect">
          <a:avLst>
            <a:gd name="adj" fmla="val 10000"/>
          </a:avLst>
        </a:prstGeom>
        <a:solidFill>
          <a:schemeClr val="accent4">
            <a:lumMod val="40000"/>
            <a:lumOff val="6000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zh-TW" altLang="en-US" sz="1600" kern="1200" dirty="0">
              <a:solidFill>
                <a:schemeClr val="tx2"/>
              </a:solidFill>
              <a:latin typeface="Microsoft YaHei" panose="020B0503020204020204" pitchFamily="34" charset="-122"/>
              <a:ea typeface="Microsoft YaHei" panose="020B0503020204020204" pitchFamily="34" charset="-122"/>
            </a:rPr>
            <a:t>未來工程</a:t>
          </a:r>
        </a:p>
      </dsp:txBody>
      <dsp:txXfrm>
        <a:off x="7152339" y="148896"/>
        <a:ext cx="1330391" cy="64512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MO"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1CB804-49BE-C94B-9E5F-1F8A739D3C1F}" type="datetimeFigureOut">
              <a:rPr kumimoji="1" lang="zh-MO" altLang="en-US" smtClean="0"/>
              <a:t>17/2/2022</a:t>
            </a:fld>
            <a:endParaRPr kumimoji="1" lang="zh-MO" altLang="en-US"/>
          </a:p>
        </p:txBody>
      </p:sp>
      <p:sp>
        <p:nvSpPr>
          <p:cNvPr id="4" name="投影片影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MO"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TW" altLang="en-US"/>
              <a:t>按一下以編輯母片文字樣式</a:t>
            </a:r>
          </a:p>
          <a:p>
            <a:pPr lvl="1"/>
            <a:r>
              <a:rPr kumimoji="1" lang="zh-TW" altLang="en-US"/>
              <a:t>第二層</a:t>
            </a:r>
          </a:p>
          <a:p>
            <a:pPr lvl="2"/>
            <a:r>
              <a:rPr kumimoji="1" lang="zh-TW" altLang="en-US"/>
              <a:t>第三層</a:t>
            </a:r>
          </a:p>
          <a:p>
            <a:pPr lvl="3"/>
            <a:r>
              <a:rPr kumimoji="1" lang="zh-TW" altLang="en-US"/>
              <a:t>第四層</a:t>
            </a:r>
          </a:p>
          <a:p>
            <a:pPr lvl="4"/>
            <a:r>
              <a:rPr kumimoji="1" lang="zh-TW" altLang="en-US"/>
              <a:t>第五層</a:t>
            </a:r>
            <a:endParaRPr kumimoji="1" lang="zh-MO" altLang="en-US"/>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MO"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105846-C549-1240-85A5-C3C3BB01F510}" type="slidenum">
              <a:rPr kumimoji="1" lang="zh-MO" altLang="en-US" smtClean="0"/>
              <a:t>‹#›</a:t>
            </a:fld>
            <a:endParaRPr kumimoji="1" lang="zh-MO" altLang="en-US"/>
          </a:p>
        </p:txBody>
      </p:sp>
    </p:spTree>
    <p:extLst>
      <p:ext uri="{BB962C8B-B14F-4D97-AF65-F5344CB8AC3E}">
        <p14:creationId xmlns:p14="http://schemas.microsoft.com/office/powerpoint/2010/main" val="9909860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MO" altLang="en-US" dirty="0"/>
          </a:p>
        </p:txBody>
      </p:sp>
      <p:sp>
        <p:nvSpPr>
          <p:cNvPr id="4" name="投影片編號版面配置區 3"/>
          <p:cNvSpPr>
            <a:spLocks noGrp="1"/>
          </p:cNvSpPr>
          <p:nvPr>
            <p:ph type="sldNum" sz="quarter" idx="5"/>
          </p:nvPr>
        </p:nvSpPr>
        <p:spPr/>
        <p:txBody>
          <a:bodyPr/>
          <a:lstStyle/>
          <a:p>
            <a:fld id="{14105846-C549-1240-85A5-C3C3BB01F510}" type="slidenum">
              <a:rPr kumimoji="1" lang="zh-MO" altLang="en-US" smtClean="0"/>
              <a:t>1</a:t>
            </a:fld>
            <a:endParaRPr kumimoji="1" lang="zh-MO" altLang="en-US"/>
          </a:p>
        </p:txBody>
      </p:sp>
    </p:spTree>
    <p:extLst>
      <p:ext uri="{BB962C8B-B14F-4D97-AF65-F5344CB8AC3E}">
        <p14:creationId xmlns:p14="http://schemas.microsoft.com/office/powerpoint/2010/main" val="244626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MO" altLang="en-US" dirty="0"/>
          </a:p>
        </p:txBody>
      </p:sp>
      <p:sp>
        <p:nvSpPr>
          <p:cNvPr id="4" name="投影片編號版面配置區 3"/>
          <p:cNvSpPr>
            <a:spLocks noGrp="1"/>
          </p:cNvSpPr>
          <p:nvPr>
            <p:ph type="sldNum" sz="quarter" idx="5"/>
          </p:nvPr>
        </p:nvSpPr>
        <p:spPr/>
        <p:txBody>
          <a:bodyPr/>
          <a:lstStyle/>
          <a:p>
            <a:fld id="{14105846-C549-1240-85A5-C3C3BB01F510}" type="slidenum">
              <a:rPr kumimoji="1" lang="zh-MO" altLang="en-US" smtClean="0"/>
              <a:t>2</a:t>
            </a:fld>
            <a:endParaRPr kumimoji="1" lang="zh-MO" altLang="en-US"/>
          </a:p>
        </p:txBody>
      </p:sp>
    </p:spTree>
    <p:extLst>
      <p:ext uri="{BB962C8B-B14F-4D97-AF65-F5344CB8AC3E}">
        <p14:creationId xmlns:p14="http://schemas.microsoft.com/office/powerpoint/2010/main" val="36671324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MO" altLang="en-US" dirty="0"/>
          </a:p>
        </p:txBody>
      </p:sp>
      <p:sp>
        <p:nvSpPr>
          <p:cNvPr id="4" name="投影片編號版面配置區 3"/>
          <p:cNvSpPr>
            <a:spLocks noGrp="1"/>
          </p:cNvSpPr>
          <p:nvPr>
            <p:ph type="sldNum" sz="quarter" idx="5"/>
          </p:nvPr>
        </p:nvSpPr>
        <p:spPr/>
        <p:txBody>
          <a:bodyPr/>
          <a:lstStyle/>
          <a:p>
            <a:fld id="{14105846-C549-1240-85A5-C3C3BB01F510}" type="slidenum">
              <a:rPr kumimoji="1" lang="zh-MO" altLang="en-US" smtClean="0"/>
              <a:t>3</a:t>
            </a:fld>
            <a:endParaRPr kumimoji="1" lang="zh-MO" altLang="en-US"/>
          </a:p>
        </p:txBody>
      </p:sp>
    </p:spTree>
    <p:extLst>
      <p:ext uri="{BB962C8B-B14F-4D97-AF65-F5344CB8AC3E}">
        <p14:creationId xmlns:p14="http://schemas.microsoft.com/office/powerpoint/2010/main" val="7671850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E78C403-9D51-124D-AF52-A57DCE771329}"/>
              </a:ext>
            </a:extLst>
          </p:cNvPr>
          <p:cNvSpPr>
            <a:spLocks noGrp="1"/>
          </p:cNvSpPr>
          <p:nvPr>
            <p:ph type="ctrTitle"/>
          </p:nvPr>
        </p:nvSpPr>
        <p:spPr>
          <a:xfrm>
            <a:off x="1524000" y="1122363"/>
            <a:ext cx="9144000" cy="2387600"/>
          </a:xfrm>
        </p:spPr>
        <p:txBody>
          <a:bodyPr anchor="b"/>
          <a:lstStyle>
            <a:lvl1pPr algn="ctr">
              <a:defRPr sz="6000"/>
            </a:lvl1pPr>
          </a:lstStyle>
          <a:p>
            <a:r>
              <a:rPr kumimoji="1" lang="zh-TW" altLang="en-US"/>
              <a:t>按一下以編輯母片標題樣式</a:t>
            </a:r>
            <a:endParaRPr kumimoji="1" lang="zh-MO" altLang="en-US"/>
          </a:p>
        </p:txBody>
      </p:sp>
      <p:sp>
        <p:nvSpPr>
          <p:cNvPr id="3" name="副標題 2">
            <a:extLst>
              <a:ext uri="{FF2B5EF4-FFF2-40B4-BE49-F238E27FC236}">
                <a16:creationId xmlns:a16="http://schemas.microsoft.com/office/drawing/2014/main" id="{E1D82036-B08F-8C42-A90E-B92648E9E9D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TW" altLang="en-US"/>
              <a:t>按一下以編輯母片子標題樣式</a:t>
            </a:r>
            <a:endParaRPr kumimoji="1" lang="zh-MO" altLang="en-US"/>
          </a:p>
        </p:txBody>
      </p:sp>
      <p:sp>
        <p:nvSpPr>
          <p:cNvPr id="4" name="日期版面配置區 3">
            <a:extLst>
              <a:ext uri="{FF2B5EF4-FFF2-40B4-BE49-F238E27FC236}">
                <a16:creationId xmlns:a16="http://schemas.microsoft.com/office/drawing/2014/main" id="{CF21EA69-92CF-A945-A5D1-87001E64F2A3}"/>
              </a:ext>
            </a:extLst>
          </p:cNvPr>
          <p:cNvSpPr>
            <a:spLocks noGrp="1"/>
          </p:cNvSpPr>
          <p:nvPr>
            <p:ph type="dt" sz="half" idx="10"/>
          </p:nvPr>
        </p:nvSpPr>
        <p:spPr/>
        <p:txBody>
          <a:bodyPr/>
          <a:lstStyle/>
          <a:p>
            <a:fld id="{7D4AE4F9-3FE8-BA42-AA9C-2ACD74F26DCE}" type="datetimeFigureOut">
              <a:rPr kumimoji="1" lang="zh-MO" altLang="en-US" smtClean="0"/>
              <a:t>17/2/2022</a:t>
            </a:fld>
            <a:endParaRPr kumimoji="1" lang="zh-MO" altLang="en-US"/>
          </a:p>
        </p:txBody>
      </p:sp>
      <p:sp>
        <p:nvSpPr>
          <p:cNvPr id="5" name="頁尾版面配置區 4">
            <a:extLst>
              <a:ext uri="{FF2B5EF4-FFF2-40B4-BE49-F238E27FC236}">
                <a16:creationId xmlns:a16="http://schemas.microsoft.com/office/drawing/2014/main" id="{3852B90F-65A1-BB46-BA95-6995DD09716D}"/>
              </a:ext>
            </a:extLst>
          </p:cNvPr>
          <p:cNvSpPr>
            <a:spLocks noGrp="1"/>
          </p:cNvSpPr>
          <p:nvPr>
            <p:ph type="ftr" sz="quarter" idx="11"/>
          </p:nvPr>
        </p:nvSpPr>
        <p:spPr/>
        <p:txBody>
          <a:bodyPr/>
          <a:lstStyle/>
          <a:p>
            <a:endParaRPr kumimoji="1" lang="zh-MO" altLang="en-US"/>
          </a:p>
        </p:txBody>
      </p:sp>
      <p:sp>
        <p:nvSpPr>
          <p:cNvPr id="6" name="投影片編號版面配置區 5">
            <a:extLst>
              <a:ext uri="{FF2B5EF4-FFF2-40B4-BE49-F238E27FC236}">
                <a16:creationId xmlns:a16="http://schemas.microsoft.com/office/drawing/2014/main" id="{74480BEA-7032-F944-8E97-99C6776C00EC}"/>
              </a:ext>
            </a:extLst>
          </p:cNvPr>
          <p:cNvSpPr>
            <a:spLocks noGrp="1"/>
          </p:cNvSpPr>
          <p:nvPr>
            <p:ph type="sldNum" sz="quarter" idx="12"/>
          </p:nvPr>
        </p:nvSpPr>
        <p:spPr/>
        <p:txBody>
          <a:bodyPr/>
          <a:lstStyle/>
          <a:p>
            <a:fld id="{3B612AA9-8F8F-CC4E-9929-AA4FF2FED9E3}" type="slidenum">
              <a:rPr kumimoji="1" lang="zh-MO" altLang="en-US" smtClean="0"/>
              <a:t>‹#›</a:t>
            </a:fld>
            <a:endParaRPr kumimoji="1" lang="zh-MO" altLang="en-US"/>
          </a:p>
        </p:txBody>
      </p:sp>
    </p:spTree>
    <p:extLst>
      <p:ext uri="{BB962C8B-B14F-4D97-AF65-F5344CB8AC3E}">
        <p14:creationId xmlns:p14="http://schemas.microsoft.com/office/powerpoint/2010/main" val="16875136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C15663D-160A-F541-95D3-BF0E1F177FB3}"/>
              </a:ext>
            </a:extLst>
          </p:cNvPr>
          <p:cNvSpPr>
            <a:spLocks noGrp="1"/>
          </p:cNvSpPr>
          <p:nvPr>
            <p:ph type="title"/>
          </p:nvPr>
        </p:nvSpPr>
        <p:spPr/>
        <p:txBody>
          <a:bodyPr/>
          <a:lstStyle/>
          <a:p>
            <a:r>
              <a:rPr kumimoji="1" lang="zh-TW" altLang="en-US"/>
              <a:t>按一下以編輯母片標題樣式</a:t>
            </a:r>
            <a:endParaRPr kumimoji="1" lang="zh-MO" altLang="en-US"/>
          </a:p>
        </p:txBody>
      </p:sp>
      <p:sp>
        <p:nvSpPr>
          <p:cNvPr id="3" name="內容版面配置區 2">
            <a:extLst>
              <a:ext uri="{FF2B5EF4-FFF2-40B4-BE49-F238E27FC236}">
                <a16:creationId xmlns:a16="http://schemas.microsoft.com/office/drawing/2014/main" id="{5496F4B7-43C1-2C49-8BE8-779063FDEB32}"/>
              </a:ext>
            </a:extLst>
          </p:cNvPr>
          <p:cNvSpPr>
            <a:spLocks noGrp="1"/>
          </p:cNvSpPr>
          <p:nvPr>
            <p:ph idx="1"/>
          </p:nvPr>
        </p:nvSpPr>
        <p:spPr/>
        <p:txBody>
          <a:bodyPr/>
          <a:lstStyle/>
          <a:p>
            <a:pPr lvl="0"/>
            <a:r>
              <a:rPr kumimoji="1" lang="zh-TW" altLang="en-US"/>
              <a:t>按一下以編輯母片文字樣式</a:t>
            </a:r>
          </a:p>
          <a:p>
            <a:pPr lvl="1"/>
            <a:r>
              <a:rPr kumimoji="1" lang="zh-TW" altLang="en-US"/>
              <a:t>第二層</a:t>
            </a:r>
          </a:p>
          <a:p>
            <a:pPr lvl="2"/>
            <a:r>
              <a:rPr kumimoji="1" lang="zh-TW" altLang="en-US"/>
              <a:t>第三層</a:t>
            </a:r>
          </a:p>
          <a:p>
            <a:pPr lvl="3"/>
            <a:r>
              <a:rPr kumimoji="1" lang="zh-TW" altLang="en-US"/>
              <a:t>第四層</a:t>
            </a:r>
          </a:p>
          <a:p>
            <a:pPr lvl="4"/>
            <a:r>
              <a:rPr kumimoji="1" lang="zh-TW" altLang="en-US"/>
              <a:t>第五層</a:t>
            </a:r>
            <a:endParaRPr kumimoji="1" lang="zh-MO" altLang="en-US"/>
          </a:p>
        </p:txBody>
      </p:sp>
      <p:sp>
        <p:nvSpPr>
          <p:cNvPr id="4" name="日期版面配置區 3">
            <a:extLst>
              <a:ext uri="{FF2B5EF4-FFF2-40B4-BE49-F238E27FC236}">
                <a16:creationId xmlns:a16="http://schemas.microsoft.com/office/drawing/2014/main" id="{26201BE8-F96D-6A43-8ECA-F546A0CBB8D4}"/>
              </a:ext>
            </a:extLst>
          </p:cNvPr>
          <p:cNvSpPr>
            <a:spLocks noGrp="1"/>
          </p:cNvSpPr>
          <p:nvPr>
            <p:ph type="dt" sz="half" idx="10"/>
          </p:nvPr>
        </p:nvSpPr>
        <p:spPr/>
        <p:txBody>
          <a:bodyPr/>
          <a:lstStyle/>
          <a:p>
            <a:fld id="{7D4AE4F9-3FE8-BA42-AA9C-2ACD74F26DCE}" type="datetimeFigureOut">
              <a:rPr kumimoji="1" lang="zh-MO" altLang="en-US" smtClean="0"/>
              <a:t>17/2/2022</a:t>
            </a:fld>
            <a:endParaRPr kumimoji="1" lang="zh-MO" altLang="en-US"/>
          </a:p>
        </p:txBody>
      </p:sp>
      <p:sp>
        <p:nvSpPr>
          <p:cNvPr id="5" name="頁尾版面配置區 4">
            <a:extLst>
              <a:ext uri="{FF2B5EF4-FFF2-40B4-BE49-F238E27FC236}">
                <a16:creationId xmlns:a16="http://schemas.microsoft.com/office/drawing/2014/main" id="{2F031DA5-5125-8C49-85ED-10C01A473B4C}"/>
              </a:ext>
            </a:extLst>
          </p:cNvPr>
          <p:cNvSpPr>
            <a:spLocks noGrp="1"/>
          </p:cNvSpPr>
          <p:nvPr>
            <p:ph type="ftr" sz="quarter" idx="11"/>
          </p:nvPr>
        </p:nvSpPr>
        <p:spPr/>
        <p:txBody>
          <a:bodyPr/>
          <a:lstStyle/>
          <a:p>
            <a:endParaRPr kumimoji="1" lang="zh-MO" altLang="en-US"/>
          </a:p>
        </p:txBody>
      </p:sp>
      <p:sp>
        <p:nvSpPr>
          <p:cNvPr id="6" name="投影片編號版面配置區 5">
            <a:extLst>
              <a:ext uri="{FF2B5EF4-FFF2-40B4-BE49-F238E27FC236}">
                <a16:creationId xmlns:a16="http://schemas.microsoft.com/office/drawing/2014/main" id="{1049FEF9-B30C-8745-9A93-60712DE6ECF1}"/>
              </a:ext>
            </a:extLst>
          </p:cNvPr>
          <p:cNvSpPr>
            <a:spLocks noGrp="1"/>
          </p:cNvSpPr>
          <p:nvPr>
            <p:ph type="sldNum" sz="quarter" idx="12"/>
          </p:nvPr>
        </p:nvSpPr>
        <p:spPr/>
        <p:txBody>
          <a:bodyPr/>
          <a:lstStyle/>
          <a:p>
            <a:fld id="{3B612AA9-8F8F-CC4E-9929-AA4FF2FED9E3}" type="slidenum">
              <a:rPr kumimoji="1" lang="zh-MO" altLang="en-US" smtClean="0"/>
              <a:t>‹#›</a:t>
            </a:fld>
            <a:endParaRPr kumimoji="1" lang="zh-MO" altLang="en-US"/>
          </a:p>
        </p:txBody>
      </p:sp>
    </p:spTree>
    <p:extLst>
      <p:ext uri="{BB962C8B-B14F-4D97-AF65-F5344CB8AC3E}">
        <p14:creationId xmlns:p14="http://schemas.microsoft.com/office/powerpoint/2010/main" val="778265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A0C14C4-6B21-DD4C-B386-0D54BB61E46B}"/>
              </a:ext>
            </a:extLst>
          </p:cNvPr>
          <p:cNvSpPr>
            <a:spLocks noGrp="1"/>
          </p:cNvSpPr>
          <p:nvPr>
            <p:ph type="title"/>
          </p:nvPr>
        </p:nvSpPr>
        <p:spPr>
          <a:xfrm>
            <a:off x="831850" y="1709738"/>
            <a:ext cx="10515600" cy="2852737"/>
          </a:xfrm>
        </p:spPr>
        <p:txBody>
          <a:bodyPr anchor="b"/>
          <a:lstStyle>
            <a:lvl1pPr>
              <a:defRPr sz="6000"/>
            </a:lvl1pPr>
          </a:lstStyle>
          <a:p>
            <a:r>
              <a:rPr kumimoji="1" lang="zh-TW" altLang="en-US"/>
              <a:t>按一下以編輯母片標題樣式</a:t>
            </a:r>
            <a:endParaRPr kumimoji="1" lang="zh-MO" altLang="en-US"/>
          </a:p>
        </p:txBody>
      </p:sp>
      <p:sp>
        <p:nvSpPr>
          <p:cNvPr id="3" name="文字版面配置區 2">
            <a:extLst>
              <a:ext uri="{FF2B5EF4-FFF2-40B4-BE49-F238E27FC236}">
                <a16:creationId xmlns:a16="http://schemas.microsoft.com/office/drawing/2014/main" id="{10097CFA-7E3C-B044-B94C-95ADF9D27C5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TW" altLang="en-US"/>
              <a:t>按一下以編輯母片文字樣式</a:t>
            </a:r>
          </a:p>
        </p:txBody>
      </p:sp>
      <p:sp>
        <p:nvSpPr>
          <p:cNvPr id="4" name="日期版面配置區 3">
            <a:extLst>
              <a:ext uri="{FF2B5EF4-FFF2-40B4-BE49-F238E27FC236}">
                <a16:creationId xmlns:a16="http://schemas.microsoft.com/office/drawing/2014/main" id="{E40A0665-92B6-1A45-86EE-7CB3034AAB84}"/>
              </a:ext>
            </a:extLst>
          </p:cNvPr>
          <p:cNvSpPr>
            <a:spLocks noGrp="1"/>
          </p:cNvSpPr>
          <p:nvPr>
            <p:ph type="dt" sz="half" idx="10"/>
          </p:nvPr>
        </p:nvSpPr>
        <p:spPr/>
        <p:txBody>
          <a:bodyPr/>
          <a:lstStyle/>
          <a:p>
            <a:fld id="{7D4AE4F9-3FE8-BA42-AA9C-2ACD74F26DCE}" type="datetimeFigureOut">
              <a:rPr kumimoji="1" lang="zh-MO" altLang="en-US" smtClean="0"/>
              <a:t>17/2/2022</a:t>
            </a:fld>
            <a:endParaRPr kumimoji="1" lang="zh-MO" altLang="en-US"/>
          </a:p>
        </p:txBody>
      </p:sp>
      <p:sp>
        <p:nvSpPr>
          <p:cNvPr id="5" name="頁尾版面配置區 4">
            <a:extLst>
              <a:ext uri="{FF2B5EF4-FFF2-40B4-BE49-F238E27FC236}">
                <a16:creationId xmlns:a16="http://schemas.microsoft.com/office/drawing/2014/main" id="{389A089D-3BA8-FF49-88E9-B5557D15AEC1}"/>
              </a:ext>
            </a:extLst>
          </p:cNvPr>
          <p:cNvSpPr>
            <a:spLocks noGrp="1"/>
          </p:cNvSpPr>
          <p:nvPr>
            <p:ph type="ftr" sz="quarter" idx="11"/>
          </p:nvPr>
        </p:nvSpPr>
        <p:spPr/>
        <p:txBody>
          <a:bodyPr/>
          <a:lstStyle/>
          <a:p>
            <a:endParaRPr kumimoji="1" lang="zh-MO" altLang="en-US"/>
          </a:p>
        </p:txBody>
      </p:sp>
      <p:sp>
        <p:nvSpPr>
          <p:cNvPr id="6" name="投影片編號版面配置區 5">
            <a:extLst>
              <a:ext uri="{FF2B5EF4-FFF2-40B4-BE49-F238E27FC236}">
                <a16:creationId xmlns:a16="http://schemas.microsoft.com/office/drawing/2014/main" id="{79DF04E8-68D8-FA45-B222-7673980EFC39}"/>
              </a:ext>
            </a:extLst>
          </p:cNvPr>
          <p:cNvSpPr>
            <a:spLocks noGrp="1"/>
          </p:cNvSpPr>
          <p:nvPr>
            <p:ph type="sldNum" sz="quarter" idx="12"/>
          </p:nvPr>
        </p:nvSpPr>
        <p:spPr/>
        <p:txBody>
          <a:bodyPr/>
          <a:lstStyle/>
          <a:p>
            <a:fld id="{3B612AA9-8F8F-CC4E-9929-AA4FF2FED9E3}" type="slidenum">
              <a:rPr kumimoji="1" lang="zh-MO" altLang="en-US" smtClean="0"/>
              <a:t>‹#›</a:t>
            </a:fld>
            <a:endParaRPr kumimoji="1" lang="zh-MO" altLang="en-US"/>
          </a:p>
        </p:txBody>
      </p:sp>
    </p:spTree>
    <p:extLst>
      <p:ext uri="{BB962C8B-B14F-4D97-AF65-F5344CB8AC3E}">
        <p14:creationId xmlns:p14="http://schemas.microsoft.com/office/powerpoint/2010/main" val="39086344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C91EC6B-DAC3-8448-9FDF-4DFEDDFC26A0}"/>
              </a:ext>
            </a:extLst>
          </p:cNvPr>
          <p:cNvSpPr>
            <a:spLocks noGrp="1"/>
          </p:cNvSpPr>
          <p:nvPr>
            <p:ph type="title"/>
          </p:nvPr>
        </p:nvSpPr>
        <p:spPr/>
        <p:txBody>
          <a:bodyPr/>
          <a:lstStyle/>
          <a:p>
            <a:r>
              <a:rPr kumimoji="1" lang="zh-TW" altLang="en-US"/>
              <a:t>按一下以編輯母片標題樣式</a:t>
            </a:r>
            <a:endParaRPr kumimoji="1" lang="zh-MO" altLang="en-US"/>
          </a:p>
        </p:txBody>
      </p:sp>
      <p:sp>
        <p:nvSpPr>
          <p:cNvPr id="3" name="內容版面配置區 2">
            <a:extLst>
              <a:ext uri="{FF2B5EF4-FFF2-40B4-BE49-F238E27FC236}">
                <a16:creationId xmlns:a16="http://schemas.microsoft.com/office/drawing/2014/main" id="{9C43E268-9341-4949-AF81-DF7895E13202}"/>
              </a:ext>
            </a:extLst>
          </p:cNvPr>
          <p:cNvSpPr>
            <a:spLocks noGrp="1"/>
          </p:cNvSpPr>
          <p:nvPr>
            <p:ph sz="half" idx="1"/>
          </p:nvPr>
        </p:nvSpPr>
        <p:spPr>
          <a:xfrm>
            <a:off x="838200" y="1825625"/>
            <a:ext cx="5181600" cy="4351338"/>
          </a:xfrm>
        </p:spPr>
        <p:txBody>
          <a:bodyPr/>
          <a:lstStyle/>
          <a:p>
            <a:pPr lvl="0"/>
            <a:r>
              <a:rPr kumimoji="1" lang="zh-TW" altLang="en-US"/>
              <a:t>按一下以編輯母片文字樣式</a:t>
            </a:r>
          </a:p>
          <a:p>
            <a:pPr lvl="1"/>
            <a:r>
              <a:rPr kumimoji="1" lang="zh-TW" altLang="en-US"/>
              <a:t>第二層</a:t>
            </a:r>
          </a:p>
          <a:p>
            <a:pPr lvl="2"/>
            <a:r>
              <a:rPr kumimoji="1" lang="zh-TW" altLang="en-US"/>
              <a:t>第三層</a:t>
            </a:r>
          </a:p>
          <a:p>
            <a:pPr lvl="3"/>
            <a:r>
              <a:rPr kumimoji="1" lang="zh-TW" altLang="en-US"/>
              <a:t>第四層</a:t>
            </a:r>
          </a:p>
          <a:p>
            <a:pPr lvl="4"/>
            <a:r>
              <a:rPr kumimoji="1" lang="zh-TW" altLang="en-US"/>
              <a:t>第五層</a:t>
            </a:r>
            <a:endParaRPr kumimoji="1" lang="zh-MO" altLang="en-US"/>
          </a:p>
        </p:txBody>
      </p:sp>
      <p:sp>
        <p:nvSpPr>
          <p:cNvPr id="4" name="內容版面配置區 3">
            <a:extLst>
              <a:ext uri="{FF2B5EF4-FFF2-40B4-BE49-F238E27FC236}">
                <a16:creationId xmlns:a16="http://schemas.microsoft.com/office/drawing/2014/main" id="{CF1A63E2-38C7-7D40-AF16-3BD05F44791D}"/>
              </a:ext>
            </a:extLst>
          </p:cNvPr>
          <p:cNvSpPr>
            <a:spLocks noGrp="1"/>
          </p:cNvSpPr>
          <p:nvPr>
            <p:ph sz="half" idx="2"/>
          </p:nvPr>
        </p:nvSpPr>
        <p:spPr>
          <a:xfrm>
            <a:off x="6172200" y="1825625"/>
            <a:ext cx="5181600" cy="4351338"/>
          </a:xfrm>
        </p:spPr>
        <p:txBody>
          <a:bodyPr/>
          <a:lstStyle/>
          <a:p>
            <a:pPr lvl="0"/>
            <a:r>
              <a:rPr kumimoji="1" lang="zh-TW" altLang="en-US"/>
              <a:t>按一下以編輯母片文字樣式</a:t>
            </a:r>
          </a:p>
          <a:p>
            <a:pPr lvl="1"/>
            <a:r>
              <a:rPr kumimoji="1" lang="zh-TW" altLang="en-US"/>
              <a:t>第二層</a:t>
            </a:r>
          </a:p>
          <a:p>
            <a:pPr lvl="2"/>
            <a:r>
              <a:rPr kumimoji="1" lang="zh-TW" altLang="en-US"/>
              <a:t>第三層</a:t>
            </a:r>
          </a:p>
          <a:p>
            <a:pPr lvl="3"/>
            <a:r>
              <a:rPr kumimoji="1" lang="zh-TW" altLang="en-US"/>
              <a:t>第四層</a:t>
            </a:r>
          </a:p>
          <a:p>
            <a:pPr lvl="4"/>
            <a:r>
              <a:rPr kumimoji="1" lang="zh-TW" altLang="en-US"/>
              <a:t>第五層</a:t>
            </a:r>
            <a:endParaRPr kumimoji="1" lang="zh-MO" altLang="en-US"/>
          </a:p>
        </p:txBody>
      </p:sp>
      <p:sp>
        <p:nvSpPr>
          <p:cNvPr id="5" name="日期版面配置區 4">
            <a:extLst>
              <a:ext uri="{FF2B5EF4-FFF2-40B4-BE49-F238E27FC236}">
                <a16:creationId xmlns:a16="http://schemas.microsoft.com/office/drawing/2014/main" id="{BF95B4F2-CDC9-B041-8E54-FAFFE8F9646E}"/>
              </a:ext>
            </a:extLst>
          </p:cNvPr>
          <p:cNvSpPr>
            <a:spLocks noGrp="1"/>
          </p:cNvSpPr>
          <p:nvPr>
            <p:ph type="dt" sz="half" idx="10"/>
          </p:nvPr>
        </p:nvSpPr>
        <p:spPr/>
        <p:txBody>
          <a:bodyPr/>
          <a:lstStyle/>
          <a:p>
            <a:fld id="{7D4AE4F9-3FE8-BA42-AA9C-2ACD74F26DCE}" type="datetimeFigureOut">
              <a:rPr kumimoji="1" lang="zh-MO" altLang="en-US" smtClean="0"/>
              <a:t>17/2/2022</a:t>
            </a:fld>
            <a:endParaRPr kumimoji="1" lang="zh-MO" altLang="en-US"/>
          </a:p>
        </p:txBody>
      </p:sp>
      <p:sp>
        <p:nvSpPr>
          <p:cNvPr id="6" name="頁尾版面配置區 5">
            <a:extLst>
              <a:ext uri="{FF2B5EF4-FFF2-40B4-BE49-F238E27FC236}">
                <a16:creationId xmlns:a16="http://schemas.microsoft.com/office/drawing/2014/main" id="{93DB3D40-E84B-BC4C-9D13-1CCEEA0325C6}"/>
              </a:ext>
            </a:extLst>
          </p:cNvPr>
          <p:cNvSpPr>
            <a:spLocks noGrp="1"/>
          </p:cNvSpPr>
          <p:nvPr>
            <p:ph type="ftr" sz="quarter" idx="11"/>
          </p:nvPr>
        </p:nvSpPr>
        <p:spPr/>
        <p:txBody>
          <a:bodyPr/>
          <a:lstStyle/>
          <a:p>
            <a:endParaRPr kumimoji="1" lang="zh-MO" altLang="en-US"/>
          </a:p>
        </p:txBody>
      </p:sp>
      <p:sp>
        <p:nvSpPr>
          <p:cNvPr id="7" name="投影片編號版面配置區 6">
            <a:extLst>
              <a:ext uri="{FF2B5EF4-FFF2-40B4-BE49-F238E27FC236}">
                <a16:creationId xmlns:a16="http://schemas.microsoft.com/office/drawing/2014/main" id="{8FBB79D7-1E63-2745-9392-06E8489598C7}"/>
              </a:ext>
            </a:extLst>
          </p:cNvPr>
          <p:cNvSpPr>
            <a:spLocks noGrp="1"/>
          </p:cNvSpPr>
          <p:nvPr>
            <p:ph type="sldNum" sz="quarter" idx="12"/>
          </p:nvPr>
        </p:nvSpPr>
        <p:spPr/>
        <p:txBody>
          <a:bodyPr/>
          <a:lstStyle/>
          <a:p>
            <a:fld id="{3B612AA9-8F8F-CC4E-9929-AA4FF2FED9E3}" type="slidenum">
              <a:rPr kumimoji="1" lang="zh-MO" altLang="en-US" smtClean="0"/>
              <a:t>‹#›</a:t>
            </a:fld>
            <a:endParaRPr kumimoji="1" lang="zh-MO" altLang="en-US"/>
          </a:p>
        </p:txBody>
      </p:sp>
    </p:spTree>
    <p:extLst>
      <p:ext uri="{BB962C8B-B14F-4D97-AF65-F5344CB8AC3E}">
        <p14:creationId xmlns:p14="http://schemas.microsoft.com/office/powerpoint/2010/main" val="2113501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308A729-D69E-9C49-A885-DE8AE34E1605}"/>
              </a:ext>
            </a:extLst>
          </p:cNvPr>
          <p:cNvSpPr>
            <a:spLocks noGrp="1"/>
          </p:cNvSpPr>
          <p:nvPr>
            <p:ph type="title"/>
          </p:nvPr>
        </p:nvSpPr>
        <p:spPr>
          <a:xfrm>
            <a:off x="839788" y="365125"/>
            <a:ext cx="10515600" cy="1325563"/>
          </a:xfrm>
        </p:spPr>
        <p:txBody>
          <a:bodyPr/>
          <a:lstStyle/>
          <a:p>
            <a:r>
              <a:rPr kumimoji="1" lang="zh-TW" altLang="en-US"/>
              <a:t>按一下以編輯母片標題樣式</a:t>
            </a:r>
            <a:endParaRPr kumimoji="1" lang="zh-MO" altLang="en-US"/>
          </a:p>
        </p:txBody>
      </p:sp>
      <p:sp>
        <p:nvSpPr>
          <p:cNvPr id="3" name="文字版面配置區 2">
            <a:extLst>
              <a:ext uri="{FF2B5EF4-FFF2-40B4-BE49-F238E27FC236}">
                <a16:creationId xmlns:a16="http://schemas.microsoft.com/office/drawing/2014/main" id="{FAD15486-7D56-E043-9EC2-DF766ADF1CB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TW" altLang="en-US"/>
              <a:t>按一下以編輯母片文字樣式</a:t>
            </a:r>
          </a:p>
        </p:txBody>
      </p:sp>
      <p:sp>
        <p:nvSpPr>
          <p:cNvPr id="4" name="內容版面配置區 3">
            <a:extLst>
              <a:ext uri="{FF2B5EF4-FFF2-40B4-BE49-F238E27FC236}">
                <a16:creationId xmlns:a16="http://schemas.microsoft.com/office/drawing/2014/main" id="{489E15BC-BFEB-5443-824B-F6D0D48904EB}"/>
              </a:ext>
            </a:extLst>
          </p:cNvPr>
          <p:cNvSpPr>
            <a:spLocks noGrp="1"/>
          </p:cNvSpPr>
          <p:nvPr>
            <p:ph sz="half" idx="2"/>
          </p:nvPr>
        </p:nvSpPr>
        <p:spPr>
          <a:xfrm>
            <a:off x="839788" y="2505075"/>
            <a:ext cx="5157787" cy="3684588"/>
          </a:xfrm>
        </p:spPr>
        <p:txBody>
          <a:bodyPr/>
          <a:lstStyle/>
          <a:p>
            <a:pPr lvl="0"/>
            <a:r>
              <a:rPr kumimoji="1" lang="zh-TW" altLang="en-US"/>
              <a:t>按一下以編輯母片文字樣式</a:t>
            </a:r>
          </a:p>
          <a:p>
            <a:pPr lvl="1"/>
            <a:r>
              <a:rPr kumimoji="1" lang="zh-TW" altLang="en-US"/>
              <a:t>第二層</a:t>
            </a:r>
          </a:p>
          <a:p>
            <a:pPr lvl="2"/>
            <a:r>
              <a:rPr kumimoji="1" lang="zh-TW" altLang="en-US"/>
              <a:t>第三層</a:t>
            </a:r>
          </a:p>
          <a:p>
            <a:pPr lvl="3"/>
            <a:r>
              <a:rPr kumimoji="1" lang="zh-TW" altLang="en-US"/>
              <a:t>第四層</a:t>
            </a:r>
          </a:p>
          <a:p>
            <a:pPr lvl="4"/>
            <a:r>
              <a:rPr kumimoji="1" lang="zh-TW" altLang="en-US"/>
              <a:t>第五層</a:t>
            </a:r>
            <a:endParaRPr kumimoji="1" lang="zh-MO" altLang="en-US"/>
          </a:p>
        </p:txBody>
      </p:sp>
      <p:sp>
        <p:nvSpPr>
          <p:cNvPr id="5" name="文字版面配置區 4">
            <a:extLst>
              <a:ext uri="{FF2B5EF4-FFF2-40B4-BE49-F238E27FC236}">
                <a16:creationId xmlns:a16="http://schemas.microsoft.com/office/drawing/2014/main" id="{C0928C68-EFAC-A54A-8D15-AE4C4B3A1DD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TW" altLang="en-US"/>
              <a:t>按一下以編輯母片文字樣式</a:t>
            </a:r>
          </a:p>
        </p:txBody>
      </p:sp>
      <p:sp>
        <p:nvSpPr>
          <p:cNvPr id="6" name="內容版面配置區 5">
            <a:extLst>
              <a:ext uri="{FF2B5EF4-FFF2-40B4-BE49-F238E27FC236}">
                <a16:creationId xmlns:a16="http://schemas.microsoft.com/office/drawing/2014/main" id="{EFFBC7AB-8FC1-FB44-9FC4-31433D8DBD98}"/>
              </a:ext>
            </a:extLst>
          </p:cNvPr>
          <p:cNvSpPr>
            <a:spLocks noGrp="1"/>
          </p:cNvSpPr>
          <p:nvPr>
            <p:ph sz="quarter" idx="4"/>
          </p:nvPr>
        </p:nvSpPr>
        <p:spPr>
          <a:xfrm>
            <a:off x="6172200" y="2505075"/>
            <a:ext cx="5183188" cy="3684588"/>
          </a:xfrm>
        </p:spPr>
        <p:txBody>
          <a:bodyPr/>
          <a:lstStyle/>
          <a:p>
            <a:pPr lvl="0"/>
            <a:r>
              <a:rPr kumimoji="1" lang="zh-TW" altLang="en-US"/>
              <a:t>按一下以編輯母片文字樣式</a:t>
            </a:r>
          </a:p>
          <a:p>
            <a:pPr lvl="1"/>
            <a:r>
              <a:rPr kumimoji="1" lang="zh-TW" altLang="en-US"/>
              <a:t>第二層</a:t>
            </a:r>
          </a:p>
          <a:p>
            <a:pPr lvl="2"/>
            <a:r>
              <a:rPr kumimoji="1" lang="zh-TW" altLang="en-US"/>
              <a:t>第三層</a:t>
            </a:r>
          </a:p>
          <a:p>
            <a:pPr lvl="3"/>
            <a:r>
              <a:rPr kumimoji="1" lang="zh-TW" altLang="en-US"/>
              <a:t>第四層</a:t>
            </a:r>
          </a:p>
          <a:p>
            <a:pPr lvl="4"/>
            <a:r>
              <a:rPr kumimoji="1" lang="zh-TW" altLang="en-US"/>
              <a:t>第五層</a:t>
            </a:r>
            <a:endParaRPr kumimoji="1" lang="zh-MO" altLang="en-US"/>
          </a:p>
        </p:txBody>
      </p:sp>
      <p:sp>
        <p:nvSpPr>
          <p:cNvPr id="7" name="日期版面配置區 6">
            <a:extLst>
              <a:ext uri="{FF2B5EF4-FFF2-40B4-BE49-F238E27FC236}">
                <a16:creationId xmlns:a16="http://schemas.microsoft.com/office/drawing/2014/main" id="{F8951898-222E-ED4B-9F28-75C1710F7D53}"/>
              </a:ext>
            </a:extLst>
          </p:cNvPr>
          <p:cNvSpPr>
            <a:spLocks noGrp="1"/>
          </p:cNvSpPr>
          <p:nvPr>
            <p:ph type="dt" sz="half" idx="10"/>
          </p:nvPr>
        </p:nvSpPr>
        <p:spPr/>
        <p:txBody>
          <a:bodyPr/>
          <a:lstStyle/>
          <a:p>
            <a:fld id="{7D4AE4F9-3FE8-BA42-AA9C-2ACD74F26DCE}" type="datetimeFigureOut">
              <a:rPr kumimoji="1" lang="zh-MO" altLang="en-US" smtClean="0"/>
              <a:t>17/2/2022</a:t>
            </a:fld>
            <a:endParaRPr kumimoji="1" lang="zh-MO" altLang="en-US"/>
          </a:p>
        </p:txBody>
      </p:sp>
      <p:sp>
        <p:nvSpPr>
          <p:cNvPr id="8" name="頁尾版面配置區 7">
            <a:extLst>
              <a:ext uri="{FF2B5EF4-FFF2-40B4-BE49-F238E27FC236}">
                <a16:creationId xmlns:a16="http://schemas.microsoft.com/office/drawing/2014/main" id="{15105F07-27DC-5346-932D-E8E503E7C5E3}"/>
              </a:ext>
            </a:extLst>
          </p:cNvPr>
          <p:cNvSpPr>
            <a:spLocks noGrp="1"/>
          </p:cNvSpPr>
          <p:nvPr>
            <p:ph type="ftr" sz="quarter" idx="11"/>
          </p:nvPr>
        </p:nvSpPr>
        <p:spPr/>
        <p:txBody>
          <a:bodyPr/>
          <a:lstStyle/>
          <a:p>
            <a:endParaRPr kumimoji="1" lang="zh-MO" altLang="en-US"/>
          </a:p>
        </p:txBody>
      </p:sp>
      <p:sp>
        <p:nvSpPr>
          <p:cNvPr id="9" name="投影片編號版面配置區 8">
            <a:extLst>
              <a:ext uri="{FF2B5EF4-FFF2-40B4-BE49-F238E27FC236}">
                <a16:creationId xmlns:a16="http://schemas.microsoft.com/office/drawing/2014/main" id="{75A5E557-F382-6545-B420-670DFAB1D450}"/>
              </a:ext>
            </a:extLst>
          </p:cNvPr>
          <p:cNvSpPr>
            <a:spLocks noGrp="1"/>
          </p:cNvSpPr>
          <p:nvPr>
            <p:ph type="sldNum" sz="quarter" idx="12"/>
          </p:nvPr>
        </p:nvSpPr>
        <p:spPr/>
        <p:txBody>
          <a:bodyPr/>
          <a:lstStyle/>
          <a:p>
            <a:fld id="{3B612AA9-8F8F-CC4E-9929-AA4FF2FED9E3}" type="slidenum">
              <a:rPr kumimoji="1" lang="zh-MO" altLang="en-US" smtClean="0"/>
              <a:t>‹#›</a:t>
            </a:fld>
            <a:endParaRPr kumimoji="1" lang="zh-MO" altLang="en-US"/>
          </a:p>
        </p:txBody>
      </p:sp>
    </p:spTree>
    <p:extLst>
      <p:ext uri="{BB962C8B-B14F-4D97-AF65-F5344CB8AC3E}">
        <p14:creationId xmlns:p14="http://schemas.microsoft.com/office/powerpoint/2010/main" val="4641872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DF89E0A-0AE3-4947-9C33-419736ABE333}"/>
              </a:ext>
            </a:extLst>
          </p:cNvPr>
          <p:cNvSpPr>
            <a:spLocks noGrp="1"/>
          </p:cNvSpPr>
          <p:nvPr>
            <p:ph type="title"/>
          </p:nvPr>
        </p:nvSpPr>
        <p:spPr/>
        <p:txBody>
          <a:bodyPr/>
          <a:lstStyle/>
          <a:p>
            <a:r>
              <a:rPr kumimoji="1" lang="zh-TW" altLang="en-US"/>
              <a:t>按一下以編輯母片標題樣式</a:t>
            </a:r>
            <a:endParaRPr kumimoji="1" lang="zh-MO" altLang="en-US"/>
          </a:p>
        </p:txBody>
      </p:sp>
      <p:sp>
        <p:nvSpPr>
          <p:cNvPr id="3" name="日期版面配置區 2">
            <a:extLst>
              <a:ext uri="{FF2B5EF4-FFF2-40B4-BE49-F238E27FC236}">
                <a16:creationId xmlns:a16="http://schemas.microsoft.com/office/drawing/2014/main" id="{07247190-41C5-2B41-8CB9-477E96FE6BF6}"/>
              </a:ext>
            </a:extLst>
          </p:cNvPr>
          <p:cNvSpPr>
            <a:spLocks noGrp="1"/>
          </p:cNvSpPr>
          <p:nvPr>
            <p:ph type="dt" sz="half" idx="10"/>
          </p:nvPr>
        </p:nvSpPr>
        <p:spPr/>
        <p:txBody>
          <a:bodyPr/>
          <a:lstStyle/>
          <a:p>
            <a:fld id="{7D4AE4F9-3FE8-BA42-AA9C-2ACD74F26DCE}" type="datetimeFigureOut">
              <a:rPr kumimoji="1" lang="zh-MO" altLang="en-US" smtClean="0"/>
              <a:t>17/2/2022</a:t>
            </a:fld>
            <a:endParaRPr kumimoji="1" lang="zh-MO" altLang="en-US"/>
          </a:p>
        </p:txBody>
      </p:sp>
      <p:sp>
        <p:nvSpPr>
          <p:cNvPr id="4" name="頁尾版面配置區 3">
            <a:extLst>
              <a:ext uri="{FF2B5EF4-FFF2-40B4-BE49-F238E27FC236}">
                <a16:creationId xmlns:a16="http://schemas.microsoft.com/office/drawing/2014/main" id="{F2BE63BE-AF34-F14E-BD64-7E823B17C312}"/>
              </a:ext>
            </a:extLst>
          </p:cNvPr>
          <p:cNvSpPr>
            <a:spLocks noGrp="1"/>
          </p:cNvSpPr>
          <p:nvPr>
            <p:ph type="ftr" sz="quarter" idx="11"/>
          </p:nvPr>
        </p:nvSpPr>
        <p:spPr/>
        <p:txBody>
          <a:bodyPr/>
          <a:lstStyle/>
          <a:p>
            <a:endParaRPr kumimoji="1" lang="zh-MO" altLang="en-US"/>
          </a:p>
        </p:txBody>
      </p:sp>
      <p:sp>
        <p:nvSpPr>
          <p:cNvPr id="5" name="投影片編號版面配置區 4">
            <a:extLst>
              <a:ext uri="{FF2B5EF4-FFF2-40B4-BE49-F238E27FC236}">
                <a16:creationId xmlns:a16="http://schemas.microsoft.com/office/drawing/2014/main" id="{CA84D26F-0857-2244-A2AD-33808B2A1677}"/>
              </a:ext>
            </a:extLst>
          </p:cNvPr>
          <p:cNvSpPr>
            <a:spLocks noGrp="1"/>
          </p:cNvSpPr>
          <p:nvPr>
            <p:ph type="sldNum" sz="quarter" idx="12"/>
          </p:nvPr>
        </p:nvSpPr>
        <p:spPr/>
        <p:txBody>
          <a:bodyPr/>
          <a:lstStyle/>
          <a:p>
            <a:fld id="{3B612AA9-8F8F-CC4E-9929-AA4FF2FED9E3}" type="slidenum">
              <a:rPr kumimoji="1" lang="zh-MO" altLang="en-US" smtClean="0"/>
              <a:t>‹#›</a:t>
            </a:fld>
            <a:endParaRPr kumimoji="1" lang="zh-MO" altLang="en-US"/>
          </a:p>
        </p:txBody>
      </p:sp>
    </p:spTree>
    <p:extLst>
      <p:ext uri="{BB962C8B-B14F-4D97-AF65-F5344CB8AC3E}">
        <p14:creationId xmlns:p14="http://schemas.microsoft.com/office/powerpoint/2010/main" val="36535778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id="{E64DFB42-8745-1243-B178-7843C5E97258}"/>
              </a:ext>
            </a:extLst>
          </p:cNvPr>
          <p:cNvSpPr>
            <a:spLocks noGrp="1"/>
          </p:cNvSpPr>
          <p:nvPr>
            <p:ph type="dt" sz="half" idx="10"/>
          </p:nvPr>
        </p:nvSpPr>
        <p:spPr/>
        <p:txBody>
          <a:bodyPr/>
          <a:lstStyle/>
          <a:p>
            <a:fld id="{7D4AE4F9-3FE8-BA42-AA9C-2ACD74F26DCE}" type="datetimeFigureOut">
              <a:rPr kumimoji="1" lang="zh-MO" altLang="en-US" smtClean="0"/>
              <a:t>17/2/2022</a:t>
            </a:fld>
            <a:endParaRPr kumimoji="1" lang="zh-MO" altLang="en-US"/>
          </a:p>
        </p:txBody>
      </p:sp>
      <p:sp>
        <p:nvSpPr>
          <p:cNvPr id="3" name="頁尾版面配置區 2">
            <a:extLst>
              <a:ext uri="{FF2B5EF4-FFF2-40B4-BE49-F238E27FC236}">
                <a16:creationId xmlns:a16="http://schemas.microsoft.com/office/drawing/2014/main" id="{AEB09789-411D-6142-8AE0-5CC70D3A2631}"/>
              </a:ext>
            </a:extLst>
          </p:cNvPr>
          <p:cNvSpPr>
            <a:spLocks noGrp="1"/>
          </p:cNvSpPr>
          <p:nvPr>
            <p:ph type="ftr" sz="quarter" idx="11"/>
          </p:nvPr>
        </p:nvSpPr>
        <p:spPr/>
        <p:txBody>
          <a:bodyPr/>
          <a:lstStyle/>
          <a:p>
            <a:endParaRPr kumimoji="1" lang="zh-MO" altLang="en-US"/>
          </a:p>
        </p:txBody>
      </p:sp>
      <p:sp>
        <p:nvSpPr>
          <p:cNvPr id="4" name="投影片編號版面配置區 3">
            <a:extLst>
              <a:ext uri="{FF2B5EF4-FFF2-40B4-BE49-F238E27FC236}">
                <a16:creationId xmlns:a16="http://schemas.microsoft.com/office/drawing/2014/main" id="{A044DC24-40AD-3E4A-984A-F21311B4B8B1}"/>
              </a:ext>
            </a:extLst>
          </p:cNvPr>
          <p:cNvSpPr>
            <a:spLocks noGrp="1"/>
          </p:cNvSpPr>
          <p:nvPr>
            <p:ph type="sldNum" sz="quarter" idx="12"/>
          </p:nvPr>
        </p:nvSpPr>
        <p:spPr/>
        <p:txBody>
          <a:bodyPr/>
          <a:lstStyle/>
          <a:p>
            <a:fld id="{3B612AA9-8F8F-CC4E-9929-AA4FF2FED9E3}" type="slidenum">
              <a:rPr kumimoji="1" lang="zh-MO" altLang="en-US" smtClean="0"/>
              <a:t>‹#›</a:t>
            </a:fld>
            <a:endParaRPr kumimoji="1" lang="zh-MO" altLang="en-US"/>
          </a:p>
        </p:txBody>
      </p:sp>
    </p:spTree>
    <p:extLst>
      <p:ext uri="{BB962C8B-B14F-4D97-AF65-F5344CB8AC3E}">
        <p14:creationId xmlns:p14="http://schemas.microsoft.com/office/powerpoint/2010/main" val="28825223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輔助字幕的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DC46FDB-3261-DE40-93F5-53777E2C64FF}"/>
              </a:ext>
            </a:extLst>
          </p:cNvPr>
          <p:cNvSpPr>
            <a:spLocks noGrp="1"/>
          </p:cNvSpPr>
          <p:nvPr>
            <p:ph type="title"/>
          </p:nvPr>
        </p:nvSpPr>
        <p:spPr>
          <a:xfrm>
            <a:off x="839788" y="457200"/>
            <a:ext cx="3932237" cy="1600200"/>
          </a:xfrm>
        </p:spPr>
        <p:txBody>
          <a:bodyPr anchor="b"/>
          <a:lstStyle>
            <a:lvl1pPr>
              <a:defRPr sz="3200"/>
            </a:lvl1pPr>
          </a:lstStyle>
          <a:p>
            <a:r>
              <a:rPr kumimoji="1" lang="zh-TW" altLang="en-US"/>
              <a:t>按一下以編輯母片標題樣式</a:t>
            </a:r>
            <a:endParaRPr kumimoji="1" lang="zh-MO" altLang="en-US"/>
          </a:p>
        </p:txBody>
      </p:sp>
      <p:sp>
        <p:nvSpPr>
          <p:cNvPr id="3" name="內容版面配置區 2">
            <a:extLst>
              <a:ext uri="{FF2B5EF4-FFF2-40B4-BE49-F238E27FC236}">
                <a16:creationId xmlns:a16="http://schemas.microsoft.com/office/drawing/2014/main" id="{9FC18C2B-4B33-9E48-BB3C-64F89E6B96C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TW" altLang="en-US"/>
              <a:t>按一下以編輯母片文字樣式</a:t>
            </a:r>
          </a:p>
          <a:p>
            <a:pPr lvl="1"/>
            <a:r>
              <a:rPr kumimoji="1" lang="zh-TW" altLang="en-US"/>
              <a:t>第二層</a:t>
            </a:r>
          </a:p>
          <a:p>
            <a:pPr lvl="2"/>
            <a:r>
              <a:rPr kumimoji="1" lang="zh-TW" altLang="en-US"/>
              <a:t>第三層</a:t>
            </a:r>
          </a:p>
          <a:p>
            <a:pPr lvl="3"/>
            <a:r>
              <a:rPr kumimoji="1" lang="zh-TW" altLang="en-US"/>
              <a:t>第四層</a:t>
            </a:r>
          </a:p>
          <a:p>
            <a:pPr lvl="4"/>
            <a:r>
              <a:rPr kumimoji="1" lang="zh-TW" altLang="en-US"/>
              <a:t>第五層</a:t>
            </a:r>
            <a:endParaRPr kumimoji="1" lang="zh-MO" altLang="en-US"/>
          </a:p>
        </p:txBody>
      </p:sp>
      <p:sp>
        <p:nvSpPr>
          <p:cNvPr id="4" name="文字版面配置區 3">
            <a:extLst>
              <a:ext uri="{FF2B5EF4-FFF2-40B4-BE49-F238E27FC236}">
                <a16:creationId xmlns:a16="http://schemas.microsoft.com/office/drawing/2014/main" id="{B187AC97-AF74-9E4E-9C07-F4F02717DB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TW" altLang="en-US"/>
              <a:t>按一下以編輯母片文字樣式</a:t>
            </a:r>
          </a:p>
        </p:txBody>
      </p:sp>
      <p:sp>
        <p:nvSpPr>
          <p:cNvPr id="5" name="日期版面配置區 4">
            <a:extLst>
              <a:ext uri="{FF2B5EF4-FFF2-40B4-BE49-F238E27FC236}">
                <a16:creationId xmlns:a16="http://schemas.microsoft.com/office/drawing/2014/main" id="{81A40C59-A386-864B-9DF9-0D2017DBDD2D}"/>
              </a:ext>
            </a:extLst>
          </p:cNvPr>
          <p:cNvSpPr>
            <a:spLocks noGrp="1"/>
          </p:cNvSpPr>
          <p:nvPr>
            <p:ph type="dt" sz="half" idx="10"/>
          </p:nvPr>
        </p:nvSpPr>
        <p:spPr/>
        <p:txBody>
          <a:bodyPr/>
          <a:lstStyle/>
          <a:p>
            <a:fld id="{7D4AE4F9-3FE8-BA42-AA9C-2ACD74F26DCE}" type="datetimeFigureOut">
              <a:rPr kumimoji="1" lang="zh-MO" altLang="en-US" smtClean="0"/>
              <a:t>17/2/2022</a:t>
            </a:fld>
            <a:endParaRPr kumimoji="1" lang="zh-MO" altLang="en-US"/>
          </a:p>
        </p:txBody>
      </p:sp>
      <p:sp>
        <p:nvSpPr>
          <p:cNvPr id="6" name="頁尾版面配置區 5">
            <a:extLst>
              <a:ext uri="{FF2B5EF4-FFF2-40B4-BE49-F238E27FC236}">
                <a16:creationId xmlns:a16="http://schemas.microsoft.com/office/drawing/2014/main" id="{BCBC8AF7-91D5-EE4C-84C5-BD3451746D3D}"/>
              </a:ext>
            </a:extLst>
          </p:cNvPr>
          <p:cNvSpPr>
            <a:spLocks noGrp="1"/>
          </p:cNvSpPr>
          <p:nvPr>
            <p:ph type="ftr" sz="quarter" idx="11"/>
          </p:nvPr>
        </p:nvSpPr>
        <p:spPr/>
        <p:txBody>
          <a:bodyPr/>
          <a:lstStyle/>
          <a:p>
            <a:endParaRPr kumimoji="1" lang="zh-MO" altLang="en-US"/>
          </a:p>
        </p:txBody>
      </p:sp>
      <p:sp>
        <p:nvSpPr>
          <p:cNvPr id="7" name="投影片編號版面配置區 6">
            <a:extLst>
              <a:ext uri="{FF2B5EF4-FFF2-40B4-BE49-F238E27FC236}">
                <a16:creationId xmlns:a16="http://schemas.microsoft.com/office/drawing/2014/main" id="{61C85F48-9A83-F244-90D7-B01D9B68EBB9}"/>
              </a:ext>
            </a:extLst>
          </p:cNvPr>
          <p:cNvSpPr>
            <a:spLocks noGrp="1"/>
          </p:cNvSpPr>
          <p:nvPr>
            <p:ph type="sldNum" sz="quarter" idx="12"/>
          </p:nvPr>
        </p:nvSpPr>
        <p:spPr/>
        <p:txBody>
          <a:bodyPr/>
          <a:lstStyle/>
          <a:p>
            <a:fld id="{3B612AA9-8F8F-CC4E-9929-AA4FF2FED9E3}" type="slidenum">
              <a:rPr kumimoji="1" lang="zh-MO" altLang="en-US" smtClean="0"/>
              <a:t>‹#›</a:t>
            </a:fld>
            <a:endParaRPr kumimoji="1" lang="zh-MO" altLang="en-US"/>
          </a:p>
        </p:txBody>
      </p:sp>
    </p:spTree>
    <p:extLst>
      <p:ext uri="{BB962C8B-B14F-4D97-AF65-F5344CB8AC3E}">
        <p14:creationId xmlns:p14="http://schemas.microsoft.com/office/powerpoint/2010/main" val="3287640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輔助字幕的圖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7D2EEEE-AEA8-6E46-9640-A8500EB134FB}"/>
              </a:ext>
            </a:extLst>
          </p:cNvPr>
          <p:cNvSpPr>
            <a:spLocks noGrp="1"/>
          </p:cNvSpPr>
          <p:nvPr>
            <p:ph type="title"/>
          </p:nvPr>
        </p:nvSpPr>
        <p:spPr>
          <a:xfrm>
            <a:off x="839788" y="457200"/>
            <a:ext cx="3932237" cy="1600200"/>
          </a:xfrm>
        </p:spPr>
        <p:txBody>
          <a:bodyPr anchor="b"/>
          <a:lstStyle>
            <a:lvl1pPr>
              <a:defRPr sz="3200"/>
            </a:lvl1pPr>
          </a:lstStyle>
          <a:p>
            <a:r>
              <a:rPr kumimoji="1" lang="zh-TW" altLang="en-US"/>
              <a:t>按一下以編輯母片標題樣式</a:t>
            </a:r>
            <a:endParaRPr kumimoji="1" lang="zh-MO" altLang="en-US"/>
          </a:p>
        </p:txBody>
      </p:sp>
      <p:sp>
        <p:nvSpPr>
          <p:cNvPr id="3" name="圖片版面配置區 2">
            <a:extLst>
              <a:ext uri="{FF2B5EF4-FFF2-40B4-BE49-F238E27FC236}">
                <a16:creationId xmlns:a16="http://schemas.microsoft.com/office/drawing/2014/main" id="{C671CAB3-E915-CA4F-B3DE-B53A625359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MO" altLang="en-US"/>
          </a:p>
        </p:txBody>
      </p:sp>
      <p:sp>
        <p:nvSpPr>
          <p:cNvPr id="4" name="文字版面配置區 3">
            <a:extLst>
              <a:ext uri="{FF2B5EF4-FFF2-40B4-BE49-F238E27FC236}">
                <a16:creationId xmlns:a16="http://schemas.microsoft.com/office/drawing/2014/main" id="{41A58766-289A-024A-8C74-A641C64FD0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TW" altLang="en-US"/>
              <a:t>按一下以編輯母片文字樣式</a:t>
            </a:r>
          </a:p>
        </p:txBody>
      </p:sp>
      <p:sp>
        <p:nvSpPr>
          <p:cNvPr id="5" name="日期版面配置區 4">
            <a:extLst>
              <a:ext uri="{FF2B5EF4-FFF2-40B4-BE49-F238E27FC236}">
                <a16:creationId xmlns:a16="http://schemas.microsoft.com/office/drawing/2014/main" id="{E388AD8A-79E0-B84A-A090-00A23477A883}"/>
              </a:ext>
            </a:extLst>
          </p:cNvPr>
          <p:cNvSpPr>
            <a:spLocks noGrp="1"/>
          </p:cNvSpPr>
          <p:nvPr>
            <p:ph type="dt" sz="half" idx="10"/>
          </p:nvPr>
        </p:nvSpPr>
        <p:spPr/>
        <p:txBody>
          <a:bodyPr/>
          <a:lstStyle/>
          <a:p>
            <a:fld id="{7D4AE4F9-3FE8-BA42-AA9C-2ACD74F26DCE}" type="datetimeFigureOut">
              <a:rPr kumimoji="1" lang="zh-MO" altLang="en-US" smtClean="0"/>
              <a:t>17/2/2022</a:t>
            </a:fld>
            <a:endParaRPr kumimoji="1" lang="zh-MO" altLang="en-US"/>
          </a:p>
        </p:txBody>
      </p:sp>
      <p:sp>
        <p:nvSpPr>
          <p:cNvPr id="6" name="頁尾版面配置區 5">
            <a:extLst>
              <a:ext uri="{FF2B5EF4-FFF2-40B4-BE49-F238E27FC236}">
                <a16:creationId xmlns:a16="http://schemas.microsoft.com/office/drawing/2014/main" id="{F8E37D74-36CD-2C46-9C5D-A212E5568B62}"/>
              </a:ext>
            </a:extLst>
          </p:cNvPr>
          <p:cNvSpPr>
            <a:spLocks noGrp="1"/>
          </p:cNvSpPr>
          <p:nvPr>
            <p:ph type="ftr" sz="quarter" idx="11"/>
          </p:nvPr>
        </p:nvSpPr>
        <p:spPr/>
        <p:txBody>
          <a:bodyPr/>
          <a:lstStyle/>
          <a:p>
            <a:endParaRPr kumimoji="1" lang="zh-MO" altLang="en-US"/>
          </a:p>
        </p:txBody>
      </p:sp>
      <p:sp>
        <p:nvSpPr>
          <p:cNvPr id="7" name="投影片編號版面配置區 6">
            <a:extLst>
              <a:ext uri="{FF2B5EF4-FFF2-40B4-BE49-F238E27FC236}">
                <a16:creationId xmlns:a16="http://schemas.microsoft.com/office/drawing/2014/main" id="{B87BA53E-79B1-B244-9DE3-011676C83D8B}"/>
              </a:ext>
            </a:extLst>
          </p:cNvPr>
          <p:cNvSpPr>
            <a:spLocks noGrp="1"/>
          </p:cNvSpPr>
          <p:nvPr>
            <p:ph type="sldNum" sz="quarter" idx="12"/>
          </p:nvPr>
        </p:nvSpPr>
        <p:spPr/>
        <p:txBody>
          <a:bodyPr/>
          <a:lstStyle/>
          <a:p>
            <a:fld id="{3B612AA9-8F8F-CC4E-9929-AA4FF2FED9E3}" type="slidenum">
              <a:rPr kumimoji="1" lang="zh-MO" altLang="en-US" smtClean="0"/>
              <a:t>‹#›</a:t>
            </a:fld>
            <a:endParaRPr kumimoji="1" lang="zh-MO" altLang="en-US"/>
          </a:p>
        </p:txBody>
      </p:sp>
    </p:spTree>
    <p:extLst>
      <p:ext uri="{BB962C8B-B14F-4D97-AF65-F5344CB8AC3E}">
        <p14:creationId xmlns:p14="http://schemas.microsoft.com/office/powerpoint/2010/main" val="33692365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0BE28AF-C60E-4243-B034-6009872159A7}"/>
              </a:ext>
            </a:extLst>
          </p:cNvPr>
          <p:cNvSpPr>
            <a:spLocks noGrp="1"/>
          </p:cNvSpPr>
          <p:nvPr>
            <p:ph type="title"/>
          </p:nvPr>
        </p:nvSpPr>
        <p:spPr/>
        <p:txBody>
          <a:bodyPr/>
          <a:lstStyle/>
          <a:p>
            <a:r>
              <a:rPr kumimoji="1" lang="zh-TW" altLang="en-US"/>
              <a:t>按一下以編輯母片標題樣式</a:t>
            </a:r>
            <a:endParaRPr kumimoji="1" lang="zh-MO" altLang="en-US"/>
          </a:p>
        </p:txBody>
      </p:sp>
      <p:sp>
        <p:nvSpPr>
          <p:cNvPr id="3" name="直排文字版面配置區 2">
            <a:extLst>
              <a:ext uri="{FF2B5EF4-FFF2-40B4-BE49-F238E27FC236}">
                <a16:creationId xmlns:a16="http://schemas.microsoft.com/office/drawing/2014/main" id="{8CADA7AA-B911-434D-9142-23F09AC8B893}"/>
              </a:ext>
            </a:extLst>
          </p:cNvPr>
          <p:cNvSpPr>
            <a:spLocks noGrp="1"/>
          </p:cNvSpPr>
          <p:nvPr>
            <p:ph type="body" orient="vert" idx="1"/>
          </p:nvPr>
        </p:nvSpPr>
        <p:spPr/>
        <p:txBody>
          <a:bodyPr vert="eaVert"/>
          <a:lstStyle/>
          <a:p>
            <a:pPr lvl="0"/>
            <a:r>
              <a:rPr kumimoji="1" lang="zh-TW" altLang="en-US"/>
              <a:t>按一下以編輯母片文字樣式</a:t>
            </a:r>
          </a:p>
          <a:p>
            <a:pPr lvl="1"/>
            <a:r>
              <a:rPr kumimoji="1" lang="zh-TW" altLang="en-US"/>
              <a:t>第二層</a:t>
            </a:r>
          </a:p>
          <a:p>
            <a:pPr lvl="2"/>
            <a:r>
              <a:rPr kumimoji="1" lang="zh-TW" altLang="en-US"/>
              <a:t>第三層</a:t>
            </a:r>
          </a:p>
          <a:p>
            <a:pPr lvl="3"/>
            <a:r>
              <a:rPr kumimoji="1" lang="zh-TW" altLang="en-US"/>
              <a:t>第四層</a:t>
            </a:r>
          </a:p>
          <a:p>
            <a:pPr lvl="4"/>
            <a:r>
              <a:rPr kumimoji="1" lang="zh-TW" altLang="en-US"/>
              <a:t>第五層</a:t>
            </a:r>
            <a:endParaRPr kumimoji="1" lang="zh-MO" altLang="en-US"/>
          </a:p>
        </p:txBody>
      </p:sp>
      <p:sp>
        <p:nvSpPr>
          <p:cNvPr id="4" name="日期版面配置區 3">
            <a:extLst>
              <a:ext uri="{FF2B5EF4-FFF2-40B4-BE49-F238E27FC236}">
                <a16:creationId xmlns:a16="http://schemas.microsoft.com/office/drawing/2014/main" id="{8238D6C1-6948-FC49-9351-82E5B5027C95}"/>
              </a:ext>
            </a:extLst>
          </p:cNvPr>
          <p:cNvSpPr>
            <a:spLocks noGrp="1"/>
          </p:cNvSpPr>
          <p:nvPr>
            <p:ph type="dt" sz="half" idx="10"/>
          </p:nvPr>
        </p:nvSpPr>
        <p:spPr/>
        <p:txBody>
          <a:bodyPr/>
          <a:lstStyle/>
          <a:p>
            <a:fld id="{7D4AE4F9-3FE8-BA42-AA9C-2ACD74F26DCE}" type="datetimeFigureOut">
              <a:rPr kumimoji="1" lang="zh-MO" altLang="en-US" smtClean="0"/>
              <a:t>17/2/2022</a:t>
            </a:fld>
            <a:endParaRPr kumimoji="1" lang="zh-MO" altLang="en-US"/>
          </a:p>
        </p:txBody>
      </p:sp>
      <p:sp>
        <p:nvSpPr>
          <p:cNvPr id="5" name="頁尾版面配置區 4">
            <a:extLst>
              <a:ext uri="{FF2B5EF4-FFF2-40B4-BE49-F238E27FC236}">
                <a16:creationId xmlns:a16="http://schemas.microsoft.com/office/drawing/2014/main" id="{2047472F-D687-614B-820D-3480DE075053}"/>
              </a:ext>
            </a:extLst>
          </p:cNvPr>
          <p:cNvSpPr>
            <a:spLocks noGrp="1"/>
          </p:cNvSpPr>
          <p:nvPr>
            <p:ph type="ftr" sz="quarter" idx="11"/>
          </p:nvPr>
        </p:nvSpPr>
        <p:spPr/>
        <p:txBody>
          <a:bodyPr/>
          <a:lstStyle/>
          <a:p>
            <a:endParaRPr kumimoji="1" lang="zh-MO" altLang="en-US"/>
          </a:p>
        </p:txBody>
      </p:sp>
      <p:sp>
        <p:nvSpPr>
          <p:cNvPr id="6" name="投影片編號版面配置區 5">
            <a:extLst>
              <a:ext uri="{FF2B5EF4-FFF2-40B4-BE49-F238E27FC236}">
                <a16:creationId xmlns:a16="http://schemas.microsoft.com/office/drawing/2014/main" id="{F879629C-09AF-2B48-8401-AF596777AAF4}"/>
              </a:ext>
            </a:extLst>
          </p:cNvPr>
          <p:cNvSpPr>
            <a:spLocks noGrp="1"/>
          </p:cNvSpPr>
          <p:nvPr>
            <p:ph type="sldNum" sz="quarter" idx="12"/>
          </p:nvPr>
        </p:nvSpPr>
        <p:spPr/>
        <p:txBody>
          <a:bodyPr/>
          <a:lstStyle/>
          <a:p>
            <a:fld id="{3B612AA9-8F8F-CC4E-9929-AA4FF2FED9E3}" type="slidenum">
              <a:rPr kumimoji="1" lang="zh-MO" altLang="en-US" smtClean="0"/>
              <a:t>‹#›</a:t>
            </a:fld>
            <a:endParaRPr kumimoji="1" lang="zh-MO" altLang="en-US"/>
          </a:p>
        </p:txBody>
      </p:sp>
    </p:spTree>
    <p:extLst>
      <p:ext uri="{BB962C8B-B14F-4D97-AF65-F5344CB8AC3E}">
        <p14:creationId xmlns:p14="http://schemas.microsoft.com/office/powerpoint/2010/main" val="36680378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a:extLst>
              <a:ext uri="{FF2B5EF4-FFF2-40B4-BE49-F238E27FC236}">
                <a16:creationId xmlns:a16="http://schemas.microsoft.com/office/drawing/2014/main" id="{80AC2460-75B1-7944-97EC-C6E5253C9AB9}"/>
              </a:ext>
            </a:extLst>
          </p:cNvPr>
          <p:cNvSpPr>
            <a:spLocks noGrp="1"/>
          </p:cNvSpPr>
          <p:nvPr>
            <p:ph type="title" orient="vert"/>
          </p:nvPr>
        </p:nvSpPr>
        <p:spPr>
          <a:xfrm>
            <a:off x="8724900" y="365125"/>
            <a:ext cx="2628900" cy="5811838"/>
          </a:xfrm>
        </p:spPr>
        <p:txBody>
          <a:bodyPr vert="eaVert"/>
          <a:lstStyle/>
          <a:p>
            <a:r>
              <a:rPr kumimoji="1" lang="zh-TW" altLang="en-US"/>
              <a:t>按一下以編輯母片標題樣式</a:t>
            </a:r>
            <a:endParaRPr kumimoji="1" lang="zh-MO" altLang="en-US"/>
          </a:p>
        </p:txBody>
      </p:sp>
      <p:sp>
        <p:nvSpPr>
          <p:cNvPr id="3" name="直排文字版面配置區 2">
            <a:extLst>
              <a:ext uri="{FF2B5EF4-FFF2-40B4-BE49-F238E27FC236}">
                <a16:creationId xmlns:a16="http://schemas.microsoft.com/office/drawing/2014/main" id="{9F88C28D-71F4-AA45-ACBB-DD54306B2BEA}"/>
              </a:ext>
            </a:extLst>
          </p:cNvPr>
          <p:cNvSpPr>
            <a:spLocks noGrp="1"/>
          </p:cNvSpPr>
          <p:nvPr>
            <p:ph type="body" orient="vert" idx="1"/>
          </p:nvPr>
        </p:nvSpPr>
        <p:spPr>
          <a:xfrm>
            <a:off x="838200" y="365125"/>
            <a:ext cx="7734300" cy="5811838"/>
          </a:xfrm>
        </p:spPr>
        <p:txBody>
          <a:bodyPr vert="eaVert"/>
          <a:lstStyle/>
          <a:p>
            <a:pPr lvl="0"/>
            <a:r>
              <a:rPr kumimoji="1" lang="zh-TW" altLang="en-US"/>
              <a:t>按一下以編輯母片文字樣式</a:t>
            </a:r>
          </a:p>
          <a:p>
            <a:pPr lvl="1"/>
            <a:r>
              <a:rPr kumimoji="1" lang="zh-TW" altLang="en-US"/>
              <a:t>第二層</a:t>
            </a:r>
          </a:p>
          <a:p>
            <a:pPr lvl="2"/>
            <a:r>
              <a:rPr kumimoji="1" lang="zh-TW" altLang="en-US"/>
              <a:t>第三層</a:t>
            </a:r>
          </a:p>
          <a:p>
            <a:pPr lvl="3"/>
            <a:r>
              <a:rPr kumimoji="1" lang="zh-TW" altLang="en-US"/>
              <a:t>第四層</a:t>
            </a:r>
          </a:p>
          <a:p>
            <a:pPr lvl="4"/>
            <a:r>
              <a:rPr kumimoji="1" lang="zh-TW" altLang="en-US"/>
              <a:t>第五層</a:t>
            </a:r>
            <a:endParaRPr kumimoji="1" lang="zh-MO" altLang="en-US"/>
          </a:p>
        </p:txBody>
      </p:sp>
      <p:sp>
        <p:nvSpPr>
          <p:cNvPr id="4" name="日期版面配置區 3">
            <a:extLst>
              <a:ext uri="{FF2B5EF4-FFF2-40B4-BE49-F238E27FC236}">
                <a16:creationId xmlns:a16="http://schemas.microsoft.com/office/drawing/2014/main" id="{BC933383-4121-7F4E-A839-886DFB79C4DA}"/>
              </a:ext>
            </a:extLst>
          </p:cNvPr>
          <p:cNvSpPr>
            <a:spLocks noGrp="1"/>
          </p:cNvSpPr>
          <p:nvPr>
            <p:ph type="dt" sz="half" idx="10"/>
          </p:nvPr>
        </p:nvSpPr>
        <p:spPr/>
        <p:txBody>
          <a:bodyPr/>
          <a:lstStyle/>
          <a:p>
            <a:fld id="{7D4AE4F9-3FE8-BA42-AA9C-2ACD74F26DCE}" type="datetimeFigureOut">
              <a:rPr kumimoji="1" lang="zh-MO" altLang="en-US" smtClean="0"/>
              <a:t>17/2/2022</a:t>
            </a:fld>
            <a:endParaRPr kumimoji="1" lang="zh-MO" altLang="en-US"/>
          </a:p>
        </p:txBody>
      </p:sp>
      <p:sp>
        <p:nvSpPr>
          <p:cNvPr id="5" name="頁尾版面配置區 4">
            <a:extLst>
              <a:ext uri="{FF2B5EF4-FFF2-40B4-BE49-F238E27FC236}">
                <a16:creationId xmlns:a16="http://schemas.microsoft.com/office/drawing/2014/main" id="{DDD05BE8-D412-FC42-8949-10CCD1E858D5}"/>
              </a:ext>
            </a:extLst>
          </p:cNvPr>
          <p:cNvSpPr>
            <a:spLocks noGrp="1"/>
          </p:cNvSpPr>
          <p:nvPr>
            <p:ph type="ftr" sz="quarter" idx="11"/>
          </p:nvPr>
        </p:nvSpPr>
        <p:spPr/>
        <p:txBody>
          <a:bodyPr/>
          <a:lstStyle/>
          <a:p>
            <a:endParaRPr kumimoji="1" lang="zh-MO" altLang="en-US"/>
          </a:p>
        </p:txBody>
      </p:sp>
      <p:sp>
        <p:nvSpPr>
          <p:cNvPr id="6" name="投影片編號版面配置區 5">
            <a:extLst>
              <a:ext uri="{FF2B5EF4-FFF2-40B4-BE49-F238E27FC236}">
                <a16:creationId xmlns:a16="http://schemas.microsoft.com/office/drawing/2014/main" id="{DFD89FF7-F34D-E449-9447-352675000980}"/>
              </a:ext>
            </a:extLst>
          </p:cNvPr>
          <p:cNvSpPr>
            <a:spLocks noGrp="1"/>
          </p:cNvSpPr>
          <p:nvPr>
            <p:ph type="sldNum" sz="quarter" idx="12"/>
          </p:nvPr>
        </p:nvSpPr>
        <p:spPr/>
        <p:txBody>
          <a:bodyPr/>
          <a:lstStyle/>
          <a:p>
            <a:fld id="{3B612AA9-8F8F-CC4E-9929-AA4FF2FED9E3}" type="slidenum">
              <a:rPr kumimoji="1" lang="zh-MO" altLang="en-US" smtClean="0"/>
              <a:t>‹#›</a:t>
            </a:fld>
            <a:endParaRPr kumimoji="1" lang="zh-MO" altLang="en-US"/>
          </a:p>
        </p:txBody>
      </p:sp>
    </p:spTree>
    <p:extLst>
      <p:ext uri="{BB962C8B-B14F-4D97-AF65-F5344CB8AC3E}">
        <p14:creationId xmlns:p14="http://schemas.microsoft.com/office/powerpoint/2010/main" val="2151748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a:extLst>
              <a:ext uri="{FF2B5EF4-FFF2-40B4-BE49-F238E27FC236}">
                <a16:creationId xmlns:a16="http://schemas.microsoft.com/office/drawing/2014/main" id="{116AEA0D-A92A-5E47-8B4B-A883F74981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TW" altLang="en-US"/>
              <a:t>按一下以編輯母片標題樣式</a:t>
            </a:r>
            <a:endParaRPr kumimoji="1" lang="zh-MO" altLang="en-US"/>
          </a:p>
        </p:txBody>
      </p:sp>
      <p:sp>
        <p:nvSpPr>
          <p:cNvPr id="3" name="文字版面配置區 2">
            <a:extLst>
              <a:ext uri="{FF2B5EF4-FFF2-40B4-BE49-F238E27FC236}">
                <a16:creationId xmlns:a16="http://schemas.microsoft.com/office/drawing/2014/main" id="{1DF1625D-794B-1648-BA54-7FF87B3C848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TW" altLang="en-US"/>
              <a:t>按一下以編輯母片文字樣式</a:t>
            </a:r>
          </a:p>
          <a:p>
            <a:pPr lvl="1"/>
            <a:r>
              <a:rPr kumimoji="1" lang="zh-TW" altLang="en-US"/>
              <a:t>第二層</a:t>
            </a:r>
          </a:p>
          <a:p>
            <a:pPr lvl="2"/>
            <a:r>
              <a:rPr kumimoji="1" lang="zh-TW" altLang="en-US"/>
              <a:t>第三層</a:t>
            </a:r>
          </a:p>
          <a:p>
            <a:pPr lvl="3"/>
            <a:r>
              <a:rPr kumimoji="1" lang="zh-TW" altLang="en-US"/>
              <a:t>第四層</a:t>
            </a:r>
          </a:p>
          <a:p>
            <a:pPr lvl="4"/>
            <a:r>
              <a:rPr kumimoji="1" lang="zh-TW" altLang="en-US"/>
              <a:t>第五層</a:t>
            </a:r>
            <a:endParaRPr kumimoji="1" lang="zh-MO" altLang="en-US"/>
          </a:p>
        </p:txBody>
      </p:sp>
      <p:sp>
        <p:nvSpPr>
          <p:cNvPr id="4" name="日期版面配置區 3">
            <a:extLst>
              <a:ext uri="{FF2B5EF4-FFF2-40B4-BE49-F238E27FC236}">
                <a16:creationId xmlns:a16="http://schemas.microsoft.com/office/drawing/2014/main" id="{B577EB37-73EA-8C47-BB78-19C30B1D00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4AE4F9-3FE8-BA42-AA9C-2ACD74F26DCE}" type="datetimeFigureOut">
              <a:rPr kumimoji="1" lang="zh-MO" altLang="en-US" smtClean="0"/>
              <a:t>17/2/2022</a:t>
            </a:fld>
            <a:endParaRPr kumimoji="1" lang="zh-MO" altLang="en-US"/>
          </a:p>
        </p:txBody>
      </p:sp>
      <p:sp>
        <p:nvSpPr>
          <p:cNvPr id="5" name="頁尾版面配置區 4">
            <a:extLst>
              <a:ext uri="{FF2B5EF4-FFF2-40B4-BE49-F238E27FC236}">
                <a16:creationId xmlns:a16="http://schemas.microsoft.com/office/drawing/2014/main" id="{3AD45D81-4C80-5C48-983A-FDA891DBD8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MO" altLang="en-US"/>
          </a:p>
        </p:txBody>
      </p:sp>
      <p:sp>
        <p:nvSpPr>
          <p:cNvPr id="6" name="投影片編號版面配置區 5">
            <a:extLst>
              <a:ext uri="{FF2B5EF4-FFF2-40B4-BE49-F238E27FC236}">
                <a16:creationId xmlns:a16="http://schemas.microsoft.com/office/drawing/2014/main" id="{05C9EE02-955E-D14C-B1C1-4AF57E5CA3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612AA9-8F8F-CC4E-9929-AA4FF2FED9E3}" type="slidenum">
              <a:rPr kumimoji="1" lang="zh-MO" altLang="en-US" smtClean="0"/>
              <a:t>‹#›</a:t>
            </a:fld>
            <a:endParaRPr kumimoji="1" lang="zh-MO" altLang="en-US"/>
          </a:p>
        </p:txBody>
      </p:sp>
    </p:spTree>
    <p:extLst>
      <p:ext uri="{BB962C8B-B14F-4D97-AF65-F5344CB8AC3E}">
        <p14:creationId xmlns:p14="http://schemas.microsoft.com/office/powerpoint/2010/main" val="12562457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M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7.png"/><Relationship Id="rId5" Type="http://schemas.openxmlformats.org/officeDocument/2006/relationships/diagramQuickStyle" Target="../diagrams/quickStyle1.xml"/><Relationship Id="rId10" Type="http://schemas.openxmlformats.org/officeDocument/2006/relationships/image" Target="../media/image6.png"/><Relationship Id="rId4" Type="http://schemas.openxmlformats.org/officeDocument/2006/relationships/diagramLayout" Target="../diagrams/layout1.xml"/><Relationship Id="rId9"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www.facebook.com/mstieamo/" TargetMode="Externa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www.facebook.com/mstieamo/" TargetMode="Externa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圖片 6">
            <a:extLst>
              <a:ext uri="{FF2B5EF4-FFF2-40B4-BE49-F238E27FC236}">
                <a16:creationId xmlns:a16="http://schemas.microsoft.com/office/drawing/2014/main" id="{FA454745-8B0C-0C49-8DE3-E8D62B775A9C}"/>
              </a:ext>
            </a:extLst>
          </p:cNvPr>
          <p:cNvPicPr>
            <a:picLocks noChangeAspect="1"/>
          </p:cNvPicPr>
          <p:nvPr/>
        </p:nvPicPr>
        <p:blipFill>
          <a:blip r:embed="rId3"/>
          <a:stretch>
            <a:fillRect/>
          </a:stretch>
        </p:blipFill>
        <p:spPr>
          <a:xfrm>
            <a:off x="2836612" y="-391892"/>
            <a:ext cx="6518773" cy="2650490"/>
          </a:xfrm>
          <a:prstGeom prst="rect">
            <a:avLst/>
          </a:prstGeom>
        </p:spPr>
      </p:pic>
      <p:pic>
        <p:nvPicPr>
          <p:cNvPr id="12" name="圖片 11">
            <a:extLst>
              <a:ext uri="{FF2B5EF4-FFF2-40B4-BE49-F238E27FC236}">
                <a16:creationId xmlns:a16="http://schemas.microsoft.com/office/drawing/2014/main" id="{674D2E53-86E5-2B40-AA95-414EA2BF121D}"/>
              </a:ext>
            </a:extLst>
          </p:cNvPr>
          <p:cNvPicPr>
            <a:picLocks noChangeAspect="1"/>
          </p:cNvPicPr>
          <p:nvPr/>
        </p:nvPicPr>
        <p:blipFill>
          <a:blip r:embed="rId4"/>
          <a:stretch>
            <a:fillRect/>
          </a:stretch>
        </p:blipFill>
        <p:spPr>
          <a:xfrm>
            <a:off x="996949" y="3429000"/>
            <a:ext cx="10198100" cy="2679700"/>
          </a:xfrm>
          <a:prstGeom prst="rect">
            <a:avLst/>
          </a:prstGeom>
        </p:spPr>
      </p:pic>
      <p:sp>
        <p:nvSpPr>
          <p:cNvPr id="15" name="文字方塊 14">
            <a:extLst>
              <a:ext uri="{FF2B5EF4-FFF2-40B4-BE49-F238E27FC236}">
                <a16:creationId xmlns:a16="http://schemas.microsoft.com/office/drawing/2014/main" id="{DC6AA2FE-E43E-BA4D-8B18-47A6627E859E}"/>
              </a:ext>
            </a:extLst>
          </p:cNvPr>
          <p:cNvSpPr txBox="1"/>
          <p:nvPr/>
        </p:nvSpPr>
        <p:spPr>
          <a:xfrm>
            <a:off x="2992243" y="2543978"/>
            <a:ext cx="6096000" cy="1323439"/>
          </a:xfrm>
          <a:prstGeom prst="rect">
            <a:avLst/>
          </a:prstGeom>
          <a:noFill/>
        </p:spPr>
        <p:txBody>
          <a:bodyPr wrap="square">
            <a:spAutoFit/>
          </a:bodyPr>
          <a:lstStyle/>
          <a:p>
            <a:pPr algn="ctr"/>
            <a:r>
              <a:rPr lang="zh-MO" altLang="en-US" sz="8000" dirty="0">
                <a:solidFill>
                  <a:schemeClr val="accent1">
                    <a:lumMod val="50000"/>
                  </a:schemeClr>
                </a:solidFill>
              </a:rPr>
              <a:t>MACAU 202</a:t>
            </a:r>
            <a:r>
              <a:rPr lang="en-US" altLang="zh-MO" sz="8000" dirty="0">
                <a:solidFill>
                  <a:schemeClr val="accent1">
                    <a:lumMod val="50000"/>
                  </a:schemeClr>
                </a:solidFill>
              </a:rPr>
              <a:t>2</a:t>
            </a:r>
            <a:endParaRPr lang="zh-MO" altLang="en-US" sz="8000" dirty="0">
              <a:solidFill>
                <a:schemeClr val="accent1">
                  <a:lumMod val="50000"/>
                </a:schemeClr>
              </a:solidFill>
            </a:endParaRPr>
          </a:p>
        </p:txBody>
      </p:sp>
      <p:sp>
        <p:nvSpPr>
          <p:cNvPr id="17" name="文字方塊 16">
            <a:extLst>
              <a:ext uri="{FF2B5EF4-FFF2-40B4-BE49-F238E27FC236}">
                <a16:creationId xmlns:a16="http://schemas.microsoft.com/office/drawing/2014/main" id="{0DA426B9-C1BF-0845-A6E2-81423BF6F8D4}"/>
              </a:ext>
            </a:extLst>
          </p:cNvPr>
          <p:cNvSpPr txBox="1"/>
          <p:nvPr/>
        </p:nvSpPr>
        <p:spPr>
          <a:xfrm>
            <a:off x="4642624" y="4768850"/>
            <a:ext cx="6099716" cy="707886"/>
          </a:xfrm>
          <a:prstGeom prst="rect">
            <a:avLst/>
          </a:prstGeom>
          <a:noFill/>
        </p:spPr>
        <p:txBody>
          <a:bodyPr wrap="square">
            <a:spAutoFit/>
          </a:bodyPr>
          <a:lstStyle/>
          <a:p>
            <a:r>
              <a:rPr lang="zh-MO" altLang="en-US" sz="2000" spc="300" dirty="0">
                <a:latin typeface="Hiragino Sans GB W3" panose="020B0300000000000000" pitchFamily="34" charset="-128"/>
                <a:ea typeface="Hiragino Sans GB W3" panose="020B0300000000000000" pitchFamily="34" charset="-128"/>
              </a:rPr>
              <a:t>日期：</a:t>
            </a:r>
            <a:r>
              <a:rPr lang="zh-MO" altLang="en-US" sz="2000" dirty="0">
                <a:latin typeface="Hiragino Sans GB W3" panose="020B0300000000000000" pitchFamily="34" charset="-128"/>
                <a:ea typeface="Hiragino Sans GB W3" panose="020B0300000000000000" pitchFamily="34" charset="-128"/>
              </a:rPr>
              <a:t>7月</a:t>
            </a:r>
            <a:r>
              <a:rPr lang="en-US" altLang="zh-MO" sz="2000" dirty="0">
                <a:latin typeface="Hiragino Sans GB W3" panose="020B0300000000000000" pitchFamily="34" charset="-128"/>
                <a:ea typeface="Hiragino Sans GB W3" panose="020B0300000000000000" pitchFamily="34" charset="-128"/>
              </a:rPr>
              <a:t>16</a:t>
            </a:r>
            <a:r>
              <a:rPr lang="zh-MO" altLang="en-US" sz="2000" dirty="0">
                <a:latin typeface="Hiragino Sans GB W3" panose="020B0300000000000000" pitchFamily="34" charset="-128"/>
                <a:ea typeface="Hiragino Sans GB W3" panose="020B0300000000000000" pitchFamily="34" charset="-128"/>
              </a:rPr>
              <a:t>、</a:t>
            </a:r>
            <a:r>
              <a:rPr lang="en-US" altLang="zh-MO" sz="2000" dirty="0">
                <a:latin typeface="Hiragino Sans GB W3" panose="020B0300000000000000" pitchFamily="34" charset="-128"/>
                <a:ea typeface="Hiragino Sans GB W3" panose="020B0300000000000000" pitchFamily="34" charset="-128"/>
              </a:rPr>
              <a:t>17</a:t>
            </a:r>
            <a:r>
              <a:rPr lang="zh-MO" altLang="en-US" sz="2000" dirty="0">
                <a:latin typeface="Hiragino Sans GB W3" panose="020B0300000000000000" pitchFamily="34" charset="-128"/>
                <a:ea typeface="Hiragino Sans GB W3" panose="020B0300000000000000" pitchFamily="34" charset="-128"/>
              </a:rPr>
              <a:t>日</a:t>
            </a:r>
            <a:endParaRPr lang="en-US" altLang="zh-MO" sz="2000" dirty="0">
              <a:latin typeface="Hiragino Sans GB W3" panose="020B0300000000000000" pitchFamily="34" charset="-128"/>
              <a:ea typeface="Hiragino Sans GB W3" panose="020B0300000000000000" pitchFamily="34" charset="-128"/>
            </a:endParaRPr>
          </a:p>
          <a:p>
            <a:r>
              <a:rPr lang="zh-MO" altLang="en-US" sz="2000" dirty="0">
                <a:latin typeface="Hiragino Sans GB W3" panose="020B0300000000000000" pitchFamily="34" charset="-128"/>
                <a:ea typeface="Hiragino Sans GB W3" panose="020B0300000000000000" pitchFamily="34" charset="-128"/>
              </a:rPr>
              <a:t>地點：</a:t>
            </a:r>
            <a:r>
              <a:rPr lang="en-US" altLang="zh-MO" sz="2000" dirty="0">
                <a:latin typeface="Hiragino Sans GB W3" panose="020B0300000000000000" pitchFamily="34" charset="-128"/>
                <a:ea typeface="Hiragino Sans GB W3" panose="020B0300000000000000" pitchFamily="34" charset="-128"/>
              </a:rPr>
              <a:t> </a:t>
            </a:r>
            <a:r>
              <a:rPr lang="zh-MO" altLang="en-US" sz="2000" spc="300" dirty="0">
                <a:latin typeface="Hiragino Sans GB W3" panose="020B0300000000000000" pitchFamily="34" charset="-128"/>
                <a:ea typeface="Hiragino Sans GB W3" panose="020B0300000000000000" pitchFamily="34" charset="-128"/>
              </a:rPr>
              <a:t>澳門培正中學</a:t>
            </a:r>
          </a:p>
        </p:txBody>
      </p:sp>
      <p:sp>
        <p:nvSpPr>
          <p:cNvPr id="19" name="文字方塊 18">
            <a:extLst>
              <a:ext uri="{FF2B5EF4-FFF2-40B4-BE49-F238E27FC236}">
                <a16:creationId xmlns:a16="http://schemas.microsoft.com/office/drawing/2014/main" id="{6CF93A9F-FC37-D640-A8CD-3DF2DEB7539E}"/>
              </a:ext>
            </a:extLst>
          </p:cNvPr>
          <p:cNvSpPr txBox="1"/>
          <p:nvPr/>
        </p:nvSpPr>
        <p:spPr>
          <a:xfrm>
            <a:off x="3047998" y="3825551"/>
            <a:ext cx="6099716" cy="523220"/>
          </a:xfrm>
          <a:prstGeom prst="rect">
            <a:avLst/>
          </a:prstGeom>
          <a:noFill/>
        </p:spPr>
        <p:txBody>
          <a:bodyPr wrap="square">
            <a:spAutoFit/>
          </a:bodyPr>
          <a:lstStyle/>
          <a:p>
            <a:pPr algn="ctr"/>
            <a:r>
              <a:rPr lang="en-US" altLang="zh-MO" sz="2800" spc="600" dirty="0">
                <a:latin typeface="Hiragino Sans GB W3" panose="020B0300000000000000" pitchFamily="34" charset="-128"/>
                <a:ea typeface="Hiragino Sans GB W3" panose="020B0300000000000000" pitchFamily="34" charset="-128"/>
              </a:rPr>
              <a:t>WRO</a:t>
            </a:r>
            <a:r>
              <a:rPr lang="zh-MO" altLang="en-US" sz="2800" spc="600" dirty="0">
                <a:latin typeface="Hiragino Sans GB W3" panose="020B0300000000000000" pitchFamily="34" charset="-128"/>
                <a:ea typeface="Hiragino Sans GB W3" panose="020B0300000000000000" pitchFamily="34" charset="-128"/>
              </a:rPr>
              <a:t>澳門區選拔賽 </a:t>
            </a:r>
            <a:r>
              <a:rPr lang="en-US" altLang="zh-MO" sz="2800" spc="600" dirty="0">
                <a:latin typeface="Hiragino Sans GB W3" panose="020B0300000000000000" pitchFamily="34" charset="-128"/>
                <a:ea typeface="Hiragino Sans GB W3" panose="020B0300000000000000" pitchFamily="34" charset="-128"/>
              </a:rPr>
              <a:t>2022</a:t>
            </a:r>
            <a:endParaRPr lang="zh-MO" altLang="en-US" sz="2800" spc="600" dirty="0"/>
          </a:p>
        </p:txBody>
      </p:sp>
    </p:spTree>
    <p:extLst>
      <p:ext uri="{BB962C8B-B14F-4D97-AF65-F5344CB8AC3E}">
        <p14:creationId xmlns:p14="http://schemas.microsoft.com/office/powerpoint/2010/main" val="35378245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文字方塊 12">
            <a:extLst>
              <a:ext uri="{FF2B5EF4-FFF2-40B4-BE49-F238E27FC236}">
                <a16:creationId xmlns:a16="http://schemas.microsoft.com/office/drawing/2014/main" id="{7073F3ED-1676-7047-9567-9416C85EF2A5}"/>
              </a:ext>
            </a:extLst>
          </p:cNvPr>
          <p:cNvSpPr txBox="1"/>
          <p:nvPr/>
        </p:nvSpPr>
        <p:spPr>
          <a:xfrm>
            <a:off x="311128" y="1116355"/>
            <a:ext cx="10916196" cy="4401205"/>
          </a:xfrm>
          <a:prstGeom prst="rect">
            <a:avLst/>
          </a:prstGeom>
          <a:noFill/>
        </p:spPr>
        <p:txBody>
          <a:bodyPr wrap="square" rtlCol="0">
            <a:spAutoFit/>
          </a:bodyPr>
          <a:lstStyle/>
          <a:p>
            <a:r>
              <a:rPr kumimoji="1" lang="en-US" altLang="zh-MO" sz="4000" dirty="0">
                <a:solidFill>
                  <a:schemeClr val="tx2"/>
                </a:solidFill>
                <a:latin typeface="Microsoft YaHei" panose="020B0503020204020204" pitchFamily="34" charset="-122"/>
                <a:ea typeface="Microsoft YaHei" panose="020B0503020204020204" pitchFamily="34" charset="-122"/>
              </a:rPr>
              <a:t> </a:t>
            </a:r>
            <a:r>
              <a:rPr kumimoji="1" lang="zh-TW" altLang="en-US" sz="4000" dirty="0">
                <a:solidFill>
                  <a:schemeClr val="tx2"/>
                </a:solidFill>
                <a:latin typeface="Microsoft YaHei" panose="020B0503020204020204" pitchFamily="34" charset="-122"/>
                <a:ea typeface="Microsoft YaHei" panose="020B0503020204020204" pitchFamily="34" charset="-122"/>
              </a:rPr>
              <a:t>一、</a:t>
            </a:r>
            <a:r>
              <a:rPr kumimoji="1" lang="zh-TW" altLang="en-US" sz="4000" dirty="0">
                <a:solidFill>
                  <a:schemeClr val="tx2"/>
                </a:solidFill>
                <a:ea typeface="Microsoft YaHei" panose="020B0503020204020204" pitchFamily="34" charset="-122"/>
              </a:rPr>
              <a:t>賽事費用</a:t>
            </a:r>
            <a:endParaRPr kumimoji="1" lang="en-US" altLang="zh-TW" sz="4000" dirty="0">
              <a:solidFill>
                <a:schemeClr val="tx2"/>
              </a:solidFill>
              <a:ea typeface="Microsoft YaHei" panose="020B0503020204020204" pitchFamily="34" charset="-122"/>
            </a:endParaRPr>
          </a:p>
          <a:p>
            <a:pPr marL="571500" indent="-571500">
              <a:buFont typeface="Arial" panose="020B0604020202020204" pitchFamily="34" charset="0"/>
              <a:buChar char="•"/>
            </a:pPr>
            <a:r>
              <a:rPr kumimoji="1" lang="en-US" altLang="zh-TW" sz="4000" dirty="0">
                <a:solidFill>
                  <a:schemeClr val="tx2"/>
                </a:solidFill>
                <a:ea typeface="Microsoft YaHei" panose="020B0503020204020204" pitchFamily="34" charset="-122"/>
              </a:rPr>
              <a:t>2021</a:t>
            </a:r>
            <a:r>
              <a:rPr kumimoji="1" lang="zh-TW" altLang="en-US" sz="4000" dirty="0">
                <a:solidFill>
                  <a:schemeClr val="tx2"/>
                </a:solidFill>
                <a:ea typeface="Microsoft YaHei" panose="020B0503020204020204" pitchFamily="34" charset="-122"/>
              </a:rPr>
              <a:t>年</a:t>
            </a:r>
            <a:r>
              <a:rPr kumimoji="1" lang="en-US" altLang="zh-TW" sz="4000" dirty="0">
                <a:solidFill>
                  <a:schemeClr val="tx2"/>
                </a:solidFill>
                <a:ea typeface="Microsoft YaHei" panose="020B0503020204020204" pitchFamily="34" charset="-122"/>
              </a:rPr>
              <a:t>WRO</a:t>
            </a:r>
            <a:r>
              <a:rPr kumimoji="1" lang="zh-TW" altLang="en-US" sz="4000" dirty="0">
                <a:solidFill>
                  <a:schemeClr val="tx2"/>
                </a:solidFill>
                <a:ea typeface="Microsoft YaHei" panose="020B0503020204020204" pitchFamily="34" charset="-122"/>
              </a:rPr>
              <a:t>澳門區賽事費用約</a:t>
            </a:r>
            <a:r>
              <a:rPr kumimoji="1" lang="en-US" altLang="zh-TW" sz="4000" b="1" dirty="0">
                <a:solidFill>
                  <a:schemeClr val="tx2"/>
                </a:solidFill>
                <a:ea typeface="Microsoft YaHei" panose="020B0503020204020204" pitchFamily="34" charset="-122"/>
              </a:rPr>
              <a:t>MOP125,000</a:t>
            </a:r>
          </a:p>
          <a:p>
            <a:pPr marL="571500" indent="-571500">
              <a:buFont typeface="Arial" panose="020B0604020202020204" pitchFamily="34" charset="0"/>
              <a:buChar char="•"/>
            </a:pPr>
            <a:r>
              <a:rPr kumimoji="1" lang="en-US" altLang="zh-TW" sz="4000" dirty="0">
                <a:solidFill>
                  <a:schemeClr val="tx2"/>
                </a:solidFill>
                <a:ea typeface="Microsoft YaHei" panose="020B0503020204020204" pitchFamily="34" charset="-122"/>
              </a:rPr>
              <a:t>2022</a:t>
            </a:r>
            <a:r>
              <a:rPr kumimoji="1" lang="zh-TW" altLang="en-US" sz="4000" dirty="0">
                <a:solidFill>
                  <a:schemeClr val="tx2"/>
                </a:solidFill>
                <a:ea typeface="Microsoft YaHei" panose="020B0503020204020204" pitchFamily="34" charset="-122"/>
              </a:rPr>
              <a:t>年</a:t>
            </a:r>
            <a:r>
              <a:rPr kumimoji="1" lang="en-US" altLang="zh-TW" sz="4000" dirty="0">
                <a:solidFill>
                  <a:schemeClr val="tx2"/>
                </a:solidFill>
                <a:ea typeface="Microsoft YaHei" panose="020B0503020204020204" pitchFamily="34" charset="-122"/>
              </a:rPr>
              <a:t>WRO</a:t>
            </a:r>
            <a:r>
              <a:rPr kumimoji="1" lang="zh-TW" altLang="en-US" sz="4000" dirty="0">
                <a:solidFill>
                  <a:schemeClr val="tx2"/>
                </a:solidFill>
                <a:ea typeface="Microsoft YaHei" panose="020B0503020204020204" pitchFamily="34" charset="-122"/>
              </a:rPr>
              <a:t>澳門地區註冊費用約</a:t>
            </a:r>
            <a:r>
              <a:rPr kumimoji="1" lang="en-US" altLang="zh-TW" sz="4000" b="1" dirty="0">
                <a:solidFill>
                  <a:schemeClr val="tx2"/>
                </a:solidFill>
                <a:ea typeface="Microsoft YaHei" panose="020B0503020204020204" pitchFamily="34" charset="-122"/>
              </a:rPr>
              <a:t>MOP15,000</a:t>
            </a:r>
          </a:p>
          <a:p>
            <a:pPr marL="571500" indent="-571500">
              <a:buFont typeface="Arial" panose="020B0604020202020204" pitchFamily="34" charset="0"/>
              <a:buChar char="•"/>
            </a:pPr>
            <a:r>
              <a:rPr kumimoji="1" lang="zh-TW" altLang="en-US" sz="4000" dirty="0">
                <a:solidFill>
                  <a:schemeClr val="tx2"/>
                </a:solidFill>
                <a:ea typeface="Microsoft YaHei" panose="020B0503020204020204" pitchFamily="34" charset="-122"/>
              </a:rPr>
              <a:t>預期</a:t>
            </a:r>
            <a:r>
              <a:rPr kumimoji="1" lang="en-US" altLang="zh-TW" sz="4000" dirty="0">
                <a:solidFill>
                  <a:schemeClr val="tx2"/>
                </a:solidFill>
                <a:ea typeface="Microsoft YaHei" panose="020B0503020204020204" pitchFamily="34" charset="-122"/>
              </a:rPr>
              <a:t>2022</a:t>
            </a:r>
            <a:r>
              <a:rPr kumimoji="1" lang="zh-TW" altLang="en-US" sz="4000" dirty="0">
                <a:solidFill>
                  <a:schemeClr val="tx2"/>
                </a:solidFill>
                <a:ea typeface="Microsoft YaHei" panose="020B0503020204020204" pitchFamily="34" charset="-122"/>
              </a:rPr>
              <a:t>年賽事總費用約</a:t>
            </a:r>
            <a:r>
              <a:rPr kumimoji="1" lang="en-US" altLang="zh-TW" sz="4000" b="1" dirty="0">
                <a:solidFill>
                  <a:schemeClr val="tx2"/>
                </a:solidFill>
                <a:ea typeface="Microsoft YaHei" panose="020B0503020204020204" pitchFamily="34" charset="-122"/>
              </a:rPr>
              <a:t>MOP140,000</a:t>
            </a:r>
          </a:p>
          <a:p>
            <a:pPr marL="571500" indent="-571500">
              <a:buFont typeface="Arial" panose="020B0604020202020204" pitchFamily="34" charset="0"/>
              <a:buChar char="•"/>
            </a:pPr>
            <a:r>
              <a:rPr kumimoji="1" lang="en-US" altLang="zh-TW" sz="4000" dirty="0">
                <a:solidFill>
                  <a:schemeClr val="tx2"/>
                </a:solidFill>
                <a:ea typeface="Microsoft YaHei" panose="020B0503020204020204" pitchFamily="34" charset="-122"/>
              </a:rPr>
              <a:t>2021</a:t>
            </a:r>
            <a:r>
              <a:rPr kumimoji="1" lang="zh-TW" altLang="en-US" sz="4000" dirty="0">
                <a:solidFill>
                  <a:schemeClr val="tx2"/>
                </a:solidFill>
                <a:ea typeface="Microsoft YaHei" panose="020B0503020204020204" pitchFamily="34" charset="-122"/>
              </a:rPr>
              <a:t>年澳門區賽事約有</a:t>
            </a:r>
            <a:r>
              <a:rPr kumimoji="1" lang="en-US" altLang="zh-TW" sz="4000" dirty="0">
                <a:solidFill>
                  <a:schemeClr val="tx2"/>
                </a:solidFill>
                <a:ea typeface="Microsoft YaHei" panose="020B0503020204020204" pitchFamily="34" charset="-122"/>
              </a:rPr>
              <a:t>200</a:t>
            </a:r>
            <a:r>
              <a:rPr kumimoji="1" lang="zh-TW" altLang="en-US" sz="4000" dirty="0">
                <a:solidFill>
                  <a:schemeClr val="tx2"/>
                </a:solidFill>
                <a:ea typeface="Microsoft YaHei" panose="020B0503020204020204" pitchFamily="34" charset="-122"/>
              </a:rPr>
              <a:t>隊參加</a:t>
            </a:r>
            <a:endParaRPr kumimoji="1" lang="en-US" altLang="zh-TW" sz="4000" dirty="0">
              <a:solidFill>
                <a:schemeClr val="tx2"/>
              </a:solidFill>
              <a:ea typeface="Microsoft YaHei" panose="020B0503020204020204" pitchFamily="34" charset="-122"/>
            </a:endParaRPr>
          </a:p>
          <a:p>
            <a:r>
              <a:rPr kumimoji="1" lang="zh-TW" altLang="en-US" sz="4000" dirty="0">
                <a:solidFill>
                  <a:schemeClr val="tx2"/>
                </a:solidFill>
                <a:ea typeface="Microsoft YaHei" panose="020B0503020204020204" pitchFamily="34" charset="-122"/>
              </a:rPr>
              <a:t>二、報名費用</a:t>
            </a:r>
            <a:endParaRPr kumimoji="1" lang="en-US" altLang="zh-TW" sz="4000" dirty="0">
              <a:solidFill>
                <a:schemeClr val="tx2"/>
              </a:solidFill>
              <a:ea typeface="Microsoft YaHei" panose="020B0503020204020204" pitchFamily="34" charset="-122"/>
            </a:endParaRPr>
          </a:p>
          <a:p>
            <a:pPr marL="571500" indent="-571500">
              <a:buFont typeface="Arial" panose="020B0604020202020204" pitchFamily="34" charset="0"/>
              <a:buChar char="•"/>
            </a:pPr>
            <a:r>
              <a:rPr kumimoji="1" lang="zh-TW" altLang="en-US" sz="4000" dirty="0">
                <a:solidFill>
                  <a:schemeClr val="tx2"/>
                </a:solidFill>
                <a:ea typeface="Microsoft YaHei" panose="020B0503020204020204" pitchFamily="34" charset="-122"/>
              </a:rPr>
              <a:t>預期</a:t>
            </a:r>
            <a:r>
              <a:rPr kumimoji="1" lang="en-US" altLang="zh-TW" sz="4000" dirty="0">
                <a:solidFill>
                  <a:schemeClr val="tx2"/>
                </a:solidFill>
                <a:ea typeface="Microsoft YaHei" panose="020B0503020204020204" pitchFamily="34" charset="-122"/>
              </a:rPr>
              <a:t>2022</a:t>
            </a:r>
            <a:r>
              <a:rPr kumimoji="1" lang="zh-TW" altLang="en-US" sz="4000" dirty="0">
                <a:solidFill>
                  <a:schemeClr val="tx2"/>
                </a:solidFill>
                <a:ea typeface="Microsoft YaHei" panose="020B0503020204020204" pitchFamily="34" charset="-122"/>
              </a:rPr>
              <a:t>年報名費用為每隊</a:t>
            </a:r>
            <a:r>
              <a:rPr kumimoji="1" lang="en-US" altLang="zh-TW" sz="4000" b="1" dirty="0">
                <a:solidFill>
                  <a:schemeClr val="tx2"/>
                </a:solidFill>
                <a:ea typeface="Microsoft YaHei" panose="020B0503020204020204" pitchFamily="34" charset="-122"/>
              </a:rPr>
              <a:t>MOP700</a:t>
            </a:r>
          </a:p>
        </p:txBody>
      </p:sp>
      <p:sp>
        <p:nvSpPr>
          <p:cNvPr id="17" name="文字方塊 16">
            <a:extLst>
              <a:ext uri="{FF2B5EF4-FFF2-40B4-BE49-F238E27FC236}">
                <a16:creationId xmlns:a16="http://schemas.microsoft.com/office/drawing/2014/main" id="{53D62097-A070-9848-AB89-39989A2BFC6F}"/>
              </a:ext>
            </a:extLst>
          </p:cNvPr>
          <p:cNvSpPr txBox="1"/>
          <p:nvPr/>
        </p:nvSpPr>
        <p:spPr>
          <a:xfrm>
            <a:off x="5781156" y="412922"/>
            <a:ext cx="6099716" cy="461665"/>
          </a:xfrm>
          <a:prstGeom prst="rect">
            <a:avLst/>
          </a:prstGeom>
          <a:noFill/>
        </p:spPr>
        <p:txBody>
          <a:bodyPr wrap="square">
            <a:spAutoFit/>
          </a:bodyPr>
          <a:lstStyle/>
          <a:p>
            <a:pPr algn="r"/>
            <a:r>
              <a:rPr lang="zh-MO" altLang="en-US" sz="1200" dirty="0">
                <a:solidFill>
                  <a:srgbClr val="002060"/>
                </a:solidFill>
                <a:latin typeface="Hiragino Sans GB W3" panose="020B0300000000000000" pitchFamily="34" charset="-128"/>
                <a:ea typeface="Hiragino Sans GB W3" panose="020B0300000000000000" pitchFamily="34" charset="-128"/>
              </a:rPr>
              <a:t>WRO</a:t>
            </a:r>
          </a:p>
          <a:p>
            <a:pPr algn="r"/>
            <a:r>
              <a:rPr lang="zh-MO" altLang="en-US" sz="1200" dirty="0">
                <a:solidFill>
                  <a:srgbClr val="002060"/>
                </a:solidFill>
                <a:latin typeface="Hiragino Sans GB W3" panose="020B0300000000000000" pitchFamily="34" charset="-128"/>
                <a:ea typeface="Hiragino Sans GB W3" panose="020B0300000000000000" pitchFamily="34" charset="-128"/>
              </a:rPr>
              <a:t>澳門區選拔賽</a:t>
            </a:r>
          </a:p>
        </p:txBody>
      </p:sp>
      <p:sp>
        <p:nvSpPr>
          <p:cNvPr id="19" name="文字方塊 18">
            <a:extLst>
              <a:ext uri="{FF2B5EF4-FFF2-40B4-BE49-F238E27FC236}">
                <a16:creationId xmlns:a16="http://schemas.microsoft.com/office/drawing/2014/main" id="{CDC022C1-B002-BC4A-BA7D-A743E6F2125A}"/>
              </a:ext>
            </a:extLst>
          </p:cNvPr>
          <p:cNvSpPr txBox="1"/>
          <p:nvPr/>
        </p:nvSpPr>
        <p:spPr>
          <a:xfrm>
            <a:off x="5781156" y="6308954"/>
            <a:ext cx="6099716" cy="276999"/>
          </a:xfrm>
          <a:prstGeom prst="rect">
            <a:avLst/>
          </a:prstGeom>
          <a:noFill/>
        </p:spPr>
        <p:txBody>
          <a:bodyPr wrap="square">
            <a:spAutoFit/>
          </a:bodyPr>
          <a:lstStyle/>
          <a:p>
            <a:pPr algn="r"/>
            <a:r>
              <a:rPr lang="zh-MO" altLang="en-US" sz="1200" dirty="0"/>
              <a:t>Competition / MACAU 202</a:t>
            </a:r>
            <a:r>
              <a:rPr lang="en-US" altLang="zh-MO" sz="1200" dirty="0"/>
              <a:t>2</a:t>
            </a:r>
            <a:endParaRPr lang="zh-MO" altLang="en-US" sz="1200" dirty="0"/>
          </a:p>
        </p:txBody>
      </p:sp>
      <p:pic>
        <p:nvPicPr>
          <p:cNvPr id="5" name="圖片 4">
            <a:extLst>
              <a:ext uri="{FF2B5EF4-FFF2-40B4-BE49-F238E27FC236}">
                <a16:creationId xmlns:a16="http://schemas.microsoft.com/office/drawing/2014/main" id="{C12C49C0-FAFB-7B42-BECE-4131A599ACD8}"/>
              </a:ext>
            </a:extLst>
          </p:cNvPr>
          <p:cNvPicPr>
            <a:picLocks noChangeAspect="1"/>
          </p:cNvPicPr>
          <p:nvPr/>
        </p:nvPicPr>
        <p:blipFill>
          <a:blip r:embed="rId3"/>
          <a:stretch>
            <a:fillRect/>
          </a:stretch>
        </p:blipFill>
        <p:spPr>
          <a:xfrm>
            <a:off x="311128" y="-241767"/>
            <a:ext cx="2844800" cy="1155700"/>
          </a:xfrm>
          <a:prstGeom prst="rect">
            <a:avLst/>
          </a:prstGeom>
        </p:spPr>
      </p:pic>
    </p:spTree>
    <p:extLst>
      <p:ext uri="{BB962C8B-B14F-4D97-AF65-F5344CB8AC3E}">
        <p14:creationId xmlns:p14="http://schemas.microsoft.com/office/powerpoint/2010/main" val="18029560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aphicFrame>
        <p:nvGraphicFramePr>
          <p:cNvPr id="12" name="資料庫圖表 11">
            <a:extLst>
              <a:ext uri="{FF2B5EF4-FFF2-40B4-BE49-F238E27FC236}">
                <a16:creationId xmlns:a16="http://schemas.microsoft.com/office/drawing/2014/main" id="{CF552E14-A2AE-7445-8A3C-75FD622E9744}"/>
              </a:ext>
            </a:extLst>
          </p:cNvPr>
          <p:cNvGraphicFramePr/>
          <p:nvPr/>
        </p:nvGraphicFramePr>
        <p:xfrm>
          <a:off x="2799233" y="2097745"/>
          <a:ext cx="8505612" cy="3512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文字方塊 17">
            <a:extLst>
              <a:ext uri="{FF2B5EF4-FFF2-40B4-BE49-F238E27FC236}">
                <a16:creationId xmlns:a16="http://schemas.microsoft.com/office/drawing/2014/main" id="{45DABC45-95D4-C848-9A6B-806F8CB35BB0}"/>
              </a:ext>
            </a:extLst>
          </p:cNvPr>
          <p:cNvSpPr txBox="1"/>
          <p:nvPr/>
        </p:nvSpPr>
        <p:spPr>
          <a:xfrm>
            <a:off x="666602" y="2189540"/>
            <a:ext cx="1826141" cy="584775"/>
          </a:xfrm>
          <a:prstGeom prst="rect">
            <a:avLst/>
          </a:prstGeom>
          <a:noFill/>
        </p:spPr>
        <p:txBody>
          <a:bodyPr wrap="none" rtlCol="0">
            <a:spAutoFit/>
          </a:bodyPr>
          <a:lstStyle/>
          <a:p>
            <a:r>
              <a:rPr kumimoji="1" lang="zh-MO" altLang="en-US" sz="3200" dirty="0">
                <a:solidFill>
                  <a:schemeClr val="accent2"/>
                </a:solidFill>
                <a:latin typeface="Microsoft YaHei" panose="020B0503020204020204" pitchFamily="34" charset="-122"/>
                <a:ea typeface="Microsoft YaHei" panose="020B0503020204020204" pitchFamily="34" charset="-122"/>
              </a:rPr>
              <a:t>比賽項目</a:t>
            </a:r>
          </a:p>
        </p:txBody>
      </p:sp>
      <p:pic>
        <p:nvPicPr>
          <p:cNvPr id="23" name="圖片 22">
            <a:extLst>
              <a:ext uri="{FF2B5EF4-FFF2-40B4-BE49-F238E27FC236}">
                <a16:creationId xmlns:a16="http://schemas.microsoft.com/office/drawing/2014/main" id="{0F4263A1-B059-AF4F-8B31-3BD7A5074BA6}"/>
              </a:ext>
            </a:extLst>
          </p:cNvPr>
          <p:cNvPicPr>
            <a:picLocks noChangeAspect="1"/>
          </p:cNvPicPr>
          <p:nvPr/>
        </p:nvPicPr>
        <p:blipFill>
          <a:blip r:embed="rId8"/>
          <a:stretch>
            <a:fillRect/>
          </a:stretch>
        </p:blipFill>
        <p:spPr>
          <a:xfrm>
            <a:off x="2890448" y="1289558"/>
            <a:ext cx="1117732" cy="947231"/>
          </a:xfrm>
          <a:prstGeom prst="rect">
            <a:avLst/>
          </a:prstGeom>
        </p:spPr>
      </p:pic>
      <p:pic>
        <p:nvPicPr>
          <p:cNvPr id="25" name="圖片 24">
            <a:extLst>
              <a:ext uri="{FF2B5EF4-FFF2-40B4-BE49-F238E27FC236}">
                <a16:creationId xmlns:a16="http://schemas.microsoft.com/office/drawing/2014/main" id="{ED863579-AFFD-744E-BFF2-2F970DD25787}"/>
              </a:ext>
            </a:extLst>
          </p:cNvPr>
          <p:cNvPicPr>
            <a:picLocks noChangeAspect="1"/>
          </p:cNvPicPr>
          <p:nvPr/>
        </p:nvPicPr>
        <p:blipFill>
          <a:blip r:embed="rId9"/>
          <a:stretch>
            <a:fillRect/>
          </a:stretch>
        </p:blipFill>
        <p:spPr>
          <a:xfrm>
            <a:off x="10108442" y="1261096"/>
            <a:ext cx="1009406" cy="947232"/>
          </a:xfrm>
          <a:prstGeom prst="rect">
            <a:avLst/>
          </a:prstGeom>
        </p:spPr>
      </p:pic>
      <p:pic>
        <p:nvPicPr>
          <p:cNvPr id="27" name="圖片 26">
            <a:extLst>
              <a:ext uri="{FF2B5EF4-FFF2-40B4-BE49-F238E27FC236}">
                <a16:creationId xmlns:a16="http://schemas.microsoft.com/office/drawing/2014/main" id="{1C58BA72-E40E-EA4C-8630-9E5378970F9A}"/>
              </a:ext>
            </a:extLst>
          </p:cNvPr>
          <p:cNvPicPr>
            <a:picLocks noChangeAspect="1"/>
          </p:cNvPicPr>
          <p:nvPr/>
        </p:nvPicPr>
        <p:blipFill>
          <a:blip r:embed="rId10"/>
          <a:stretch>
            <a:fillRect/>
          </a:stretch>
        </p:blipFill>
        <p:spPr>
          <a:xfrm>
            <a:off x="8340335" y="1247427"/>
            <a:ext cx="962326" cy="947231"/>
          </a:xfrm>
          <a:prstGeom prst="rect">
            <a:avLst/>
          </a:prstGeom>
        </p:spPr>
      </p:pic>
      <p:sp>
        <p:nvSpPr>
          <p:cNvPr id="11" name="文字方塊 10">
            <a:extLst>
              <a:ext uri="{FF2B5EF4-FFF2-40B4-BE49-F238E27FC236}">
                <a16:creationId xmlns:a16="http://schemas.microsoft.com/office/drawing/2014/main" id="{DEF4D400-E2EA-914E-B4F9-DFA30FA3E07D}"/>
              </a:ext>
            </a:extLst>
          </p:cNvPr>
          <p:cNvSpPr txBox="1"/>
          <p:nvPr/>
        </p:nvSpPr>
        <p:spPr>
          <a:xfrm>
            <a:off x="9909802" y="3110234"/>
            <a:ext cx="1274708" cy="400110"/>
          </a:xfrm>
          <a:prstGeom prst="rect">
            <a:avLst/>
          </a:prstGeom>
          <a:noFill/>
        </p:spPr>
        <p:txBody>
          <a:bodyPr wrap="none" rtlCol="0">
            <a:spAutoFit/>
          </a:bodyPr>
          <a:lstStyle/>
          <a:p>
            <a:r>
              <a:rPr kumimoji="1" lang="en-US" altLang="zh-MO" sz="2000" dirty="0">
                <a:solidFill>
                  <a:schemeClr val="tx2"/>
                </a:solidFill>
                <a:latin typeface="Microsoft YaHei" panose="020B0503020204020204" pitchFamily="34" charset="-122"/>
                <a:ea typeface="Microsoft YaHei" panose="020B0503020204020204" pitchFamily="34" charset="-122"/>
              </a:rPr>
              <a:t>( </a:t>
            </a:r>
            <a:r>
              <a:rPr kumimoji="1" lang="zh-MO" altLang="en-US" sz="2000" dirty="0">
                <a:solidFill>
                  <a:schemeClr val="tx2"/>
                </a:solidFill>
                <a:latin typeface="Microsoft YaHei" panose="020B0503020204020204" pitchFamily="34" charset="-122"/>
                <a:ea typeface="Microsoft YaHei" panose="020B0503020204020204" pitchFamily="34" charset="-122"/>
              </a:rPr>
              <a:t>無組別</a:t>
            </a:r>
            <a:r>
              <a:rPr kumimoji="1" lang="en-US" altLang="zh-MO" sz="2000" dirty="0">
                <a:solidFill>
                  <a:schemeClr val="tx2"/>
                </a:solidFill>
                <a:latin typeface="Microsoft YaHei" panose="020B0503020204020204" pitchFamily="34" charset="-122"/>
                <a:ea typeface="Microsoft YaHei" panose="020B0503020204020204" pitchFamily="34" charset="-122"/>
              </a:rPr>
              <a:t> )</a:t>
            </a:r>
            <a:endParaRPr kumimoji="1" lang="zh-MO" altLang="en-US" sz="2000" dirty="0">
              <a:solidFill>
                <a:schemeClr val="tx2"/>
              </a:solidFill>
              <a:latin typeface="Microsoft YaHei" panose="020B0503020204020204" pitchFamily="34" charset="-122"/>
              <a:ea typeface="Microsoft YaHei" panose="020B0503020204020204" pitchFamily="34" charset="-122"/>
            </a:endParaRPr>
          </a:p>
        </p:txBody>
      </p:sp>
      <p:sp>
        <p:nvSpPr>
          <p:cNvPr id="13" name="文字方塊 12">
            <a:extLst>
              <a:ext uri="{FF2B5EF4-FFF2-40B4-BE49-F238E27FC236}">
                <a16:creationId xmlns:a16="http://schemas.microsoft.com/office/drawing/2014/main" id="{7073F3ED-1676-7047-9567-9416C85EF2A5}"/>
              </a:ext>
            </a:extLst>
          </p:cNvPr>
          <p:cNvSpPr txBox="1"/>
          <p:nvPr/>
        </p:nvSpPr>
        <p:spPr>
          <a:xfrm>
            <a:off x="4520642" y="3105256"/>
            <a:ext cx="1199367" cy="400110"/>
          </a:xfrm>
          <a:prstGeom prst="rect">
            <a:avLst/>
          </a:prstGeom>
          <a:noFill/>
        </p:spPr>
        <p:txBody>
          <a:bodyPr wrap="none" rtlCol="0">
            <a:spAutoFit/>
          </a:bodyPr>
          <a:lstStyle/>
          <a:p>
            <a:r>
              <a:rPr kumimoji="1" lang="en-US" altLang="zh-MO" sz="2000" dirty="0">
                <a:solidFill>
                  <a:schemeClr val="tx2"/>
                </a:solidFill>
                <a:latin typeface="Microsoft YaHei" panose="020B0503020204020204" pitchFamily="34" charset="-122"/>
                <a:ea typeface="Microsoft YaHei" panose="020B0503020204020204" pitchFamily="34" charset="-122"/>
              </a:rPr>
              <a:t> (</a:t>
            </a:r>
            <a:r>
              <a:rPr kumimoji="1" lang="zh-TW" altLang="en-US" sz="2000" dirty="0">
                <a:solidFill>
                  <a:schemeClr val="tx2"/>
                </a:solidFill>
                <a:latin typeface="Microsoft YaHei" panose="020B0503020204020204" pitchFamily="34" charset="-122"/>
                <a:ea typeface="Microsoft YaHei" panose="020B0503020204020204" pitchFamily="34" charset="-122"/>
              </a:rPr>
              <a:t>無組別</a:t>
            </a:r>
            <a:r>
              <a:rPr kumimoji="1" lang="en-US" altLang="zh-MO" sz="2000" dirty="0">
                <a:solidFill>
                  <a:schemeClr val="tx2"/>
                </a:solidFill>
                <a:latin typeface="Microsoft YaHei" panose="020B0503020204020204" pitchFamily="34" charset="-122"/>
                <a:ea typeface="Microsoft YaHei" panose="020B0503020204020204" pitchFamily="34" charset="-122"/>
              </a:rPr>
              <a:t>)</a:t>
            </a:r>
            <a:endParaRPr kumimoji="1" lang="zh-MO" altLang="en-US" sz="2000" dirty="0">
              <a:solidFill>
                <a:schemeClr val="tx2"/>
              </a:solidFill>
              <a:latin typeface="Microsoft YaHei" panose="020B0503020204020204" pitchFamily="34" charset="-122"/>
              <a:ea typeface="Microsoft YaHei" panose="020B0503020204020204" pitchFamily="34" charset="-122"/>
            </a:endParaRPr>
          </a:p>
        </p:txBody>
      </p:sp>
      <p:pic>
        <p:nvPicPr>
          <p:cNvPr id="16" name="Picture 4" descr="Transparency Tennis PNG | Picpng"/>
          <p:cNvPicPr>
            <a:picLocks noChangeAspect="1" noChangeArrowheads="1"/>
          </p:cNvPicPr>
          <p:nvPr/>
        </p:nvPicPr>
        <p:blipFill>
          <a:blip r:embed="rId11">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897376" y="1399203"/>
            <a:ext cx="694379" cy="694379"/>
          </a:xfrm>
          <a:prstGeom prst="rect">
            <a:avLst/>
          </a:prstGeom>
          <a:noFill/>
          <a:extLst>
            <a:ext uri="{909E8E84-426E-40DD-AFC4-6F175D3DCCD1}">
              <a14:hiddenFill xmlns:a14="http://schemas.microsoft.com/office/drawing/2010/main">
                <a:solidFill>
                  <a:srgbClr val="FFFFFF"/>
                </a:solidFill>
              </a14:hiddenFill>
            </a:ext>
          </a:extLst>
        </p:spPr>
      </p:pic>
      <p:sp>
        <p:nvSpPr>
          <p:cNvPr id="17" name="文字方塊 16">
            <a:extLst>
              <a:ext uri="{FF2B5EF4-FFF2-40B4-BE49-F238E27FC236}">
                <a16:creationId xmlns:a16="http://schemas.microsoft.com/office/drawing/2014/main" id="{53D62097-A070-9848-AB89-39989A2BFC6F}"/>
              </a:ext>
            </a:extLst>
          </p:cNvPr>
          <p:cNvSpPr txBox="1"/>
          <p:nvPr/>
        </p:nvSpPr>
        <p:spPr>
          <a:xfrm>
            <a:off x="5781156" y="412922"/>
            <a:ext cx="6099716" cy="461665"/>
          </a:xfrm>
          <a:prstGeom prst="rect">
            <a:avLst/>
          </a:prstGeom>
          <a:noFill/>
        </p:spPr>
        <p:txBody>
          <a:bodyPr wrap="square">
            <a:spAutoFit/>
          </a:bodyPr>
          <a:lstStyle/>
          <a:p>
            <a:pPr algn="r"/>
            <a:r>
              <a:rPr lang="zh-MO" altLang="en-US" sz="1200" dirty="0">
                <a:solidFill>
                  <a:srgbClr val="002060"/>
                </a:solidFill>
                <a:latin typeface="Hiragino Sans GB W3" panose="020B0300000000000000" pitchFamily="34" charset="-128"/>
                <a:ea typeface="Hiragino Sans GB W3" panose="020B0300000000000000" pitchFamily="34" charset="-128"/>
              </a:rPr>
              <a:t>WRO</a:t>
            </a:r>
          </a:p>
          <a:p>
            <a:pPr algn="r"/>
            <a:r>
              <a:rPr lang="zh-MO" altLang="en-US" sz="1200" dirty="0">
                <a:solidFill>
                  <a:srgbClr val="002060"/>
                </a:solidFill>
                <a:latin typeface="Hiragino Sans GB W3" panose="020B0300000000000000" pitchFamily="34" charset="-128"/>
                <a:ea typeface="Hiragino Sans GB W3" panose="020B0300000000000000" pitchFamily="34" charset="-128"/>
              </a:rPr>
              <a:t>澳門區選拔賽</a:t>
            </a:r>
          </a:p>
        </p:txBody>
      </p:sp>
      <p:sp>
        <p:nvSpPr>
          <p:cNvPr id="19" name="文字方塊 18">
            <a:extLst>
              <a:ext uri="{FF2B5EF4-FFF2-40B4-BE49-F238E27FC236}">
                <a16:creationId xmlns:a16="http://schemas.microsoft.com/office/drawing/2014/main" id="{CDC022C1-B002-BC4A-BA7D-A743E6F2125A}"/>
              </a:ext>
            </a:extLst>
          </p:cNvPr>
          <p:cNvSpPr txBox="1"/>
          <p:nvPr/>
        </p:nvSpPr>
        <p:spPr>
          <a:xfrm>
            <a:off x="5781156" y="6308954"/>
            <a:ext cx="6099716" cy="276999"/>
          </a:xfrm>
          <a:prstGeom prst="rect">
            <a:avLst/>
          </a:prstGeom>
          <a:noFill/>
        </p:spPr>
        <p:txBody>
          <a:bodyPr wrap="square">
            <a:spAutoFit/>
          </a:bodyPr>
          <a:lstStyle/>
          <a:p>
            <a:pPr algn="r"/>
            <a:r>
              <a:rPr lang="zh-MO" altLang="en-US" sz="1200" dirty="0"/>
              <a:t>Competition / MACAU 202</a:t>
            </a:r>
            <a:r>
              <a:rPr lang="en-US" altLang="zh-MO" sz="1200" dirty="0"/>
              <a:t>2</a:t>
            </a:r>
            <a:endParaRPr lang="zh-MO" altLang="en-US" sz="1200" dirty="0"/>
          </a:p>
        </p:txBody>
      </p:sp>
      <p:pic>
        <p:nvPicPr>
          <p:cNvPr id="5" name="圖片 4">
            <a:extLst>
              <a:ext uri="{FF2B5EF4-FFF2-40B4-BE49-F238E27FC236}">
                <a16:creationId xmlns:a16="http://schemas.microsoft.com/office/drawing/2014/main" id="{C12C49C0-FAFB-7B42-BECE-4131A599ACD8}"/>
              </a:ext>
            </a:extLst>
          </p:cNvPr>
          <p:cNvPicPr>
            <a:picLocks noChangeAspect="1"/>
          </p:cNvPicPr>
          <p:nvPr/>
        </p:nvPicPr>
        <p:blipFill>
          <a:blip r:embed="rId12"/>
          <a:stretch>
            <a:fillRect/>
          </a:stretch>
        </p:blipFill>
        <p:spPr>
          <a:xfrm>
            <a:off x="311128" y="-241767"/>
            <a:ext cx="2844800" cy="1155700"/>
          </a:xfrm>
          <a:prstGeom prst="rect">
            <a:avLst/>
          </a:prstGeom>
        </p:spPr>
      </p:pic>
    </p:spTree>
    <p:extLst>
      <p:ext uri="{BB962C8B-B14F-4D97-AF65-F5344CB8AC3E}">
        <p14:creationId xmlns:p14="http://schemas.microsoft.com/office/powerpoint/2010/main" val="3513056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格 6">
            <a:extLst>
              <a:ext uri="{FF2B5EF4-FFF2-40B4-BE49-F238E27FC236}">
                <a16:creationId xmlns:a16="http://schemas.microsoft.com/office/drawing/2014/main" id="{EC1C784B-3330-054E-B028-1A28FE45F781}"/>
              </a:ext>
            </a:extLst>
          </p:cNvPr>
          <p:cNvGraphicFramePr>
            <a:graphicFrameLocks noGrp="1"/>
          </p:cNvGraphicFramePr>
          <p:nvPr>
            <p:extLst>
              <p:ext uri="{D42A27DB-BD31-4B8C-83A1-F6EECF244321}">
                <p14:modId xmlns:p14="http://schemas.microsoft.com/office/powerpoint/2010/main" val="2025009828"/>
              </p:ext>
            </p:extLst>
          </p:nvPr>
        </p:nvGraphicFramePr>
        <p:xfrm>
          <a:off x="788346" y="7158958"/>
          <a:ext cx="10171961" cy="2665231"/>
        </p:xfrm>
        <a:graphic>
          <a:graphicData uri="http://schemas.openxmlformats.org/drawingml/2006/table">
            <a:tbl>
              <a:tblPr firstRow="1" bandRow="1">
                <a:tableStyleId>{5C22544A-7EE6-4342-B048-85BDC9FD1C3A}</a:tableStyleId>
              </a:tblPr>
              <a:tblGrid>
                <a:gridCol w="2108517">
                  <a:extLst>
                    <a:ext uri="{9D8B030D-6E8A-4147-A177-3AD203B41FA5}">
                      <a16:colId xmlns:a16="http://schemas.microsoft.com/office/drawing/2014/main" val="4228428517"/>
                    </a:ext>
                  </a:extLst>
                </a:gridCol>
                <a:gridCol w="2015861">
                  <a:extLst>
                    <a:ext uri="{9D8B030D-6E8A-4147-A177-3AD203B41FA5}">
                      <a16:colId xmlns:a16="http://schemas.microsoft.com/office/drawing/2014/main" val="337803921"/>
                    </a:ext>
                  </a:extLst>
                </a:gridCol>
                <a:gridCol w="2015861">
                  <a:extLst>
                    <a:ext uri="{9D8B030D-6E8A-4147-A177-3AD203B41FA5}">
                      <a16:colId xmlns:a16="http://schemas.microsoft.com/office/drawing/2014/main" val="3406526557"/>
                    </a:ext>
                  </a:extLst>
                </a:gridCol>
                <a:gridCol w="2015861">
                  <a:extLst>
                    <a:ext uri="{9D8B030D-6E8A-4147-A177-3AD203B41FA5}">
                      <a16:colId xmlns:a16="http://schemas.microsoft.com/office/drawing/2014/main" val="2700952343"/>
                    </a:ext>
                  </a:extLst>
                </a:gridCol>
                <a:gridCol w="2015861">
                  <a:extLst>
                    <a:ext uri="{9D8B030D-6E8A-4147-A177-3AD203B41FA5}">
                      <a16:colId xmlns:a16="http://schemas.microsoft.com/office/drawing/2014/main" val="3302399718"/>
                    </a:ext>
                  </a:extLst>
                </a:gridCol>
              </a:tblGrid>
              <a:tr h="470463">
                <a:tc>
                  <a:txBody>
                    <a:bodyPr/>
                    <a:lstStyle/>
                    <a:p>
                      <a:pPr algn="ctr"/>
                      <a:r>
                        <a:rPr lang="zh-MO" altLang="en-US" sz="2400" b="0" i="0" dirty="0">
                          <a:solidFill>
                            <a:schemeClr val="tx1">
                              <a:lumMod val="85000"/>
                              <a:lumOff val="15000"/>
                            </a:schemeClr>
                          </a:solidFill>
                          <a:latin typeface="Hiragino Sans GB W3" panose="020B0300000000000000" pitchFamily="34" charset="-128"/>
                          <a:ea typeface="Hiragino Sans GB W3" panose="020B0300000000000000" pitchFamily="34" charset="-128"/>
                        </a:rPr>
                        <a:t>年齡</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zh-MO" altLang="en-US" sz="2400" b="0" i="0" dirty="0">
                          <a:solidFill>
                            <a:schemeClr val="tx1">
                              <a:lumMod val="85000"/>
                              <a:lumOff val="15000"/>
                            </a:schemeClr>
                          </a:solidFill>
                          <a:latin typeface="Hiragino Sans GB W3" panose="020B0300000000000000" pitchFamily="34" charset="-128"/>
                          <a:ea typeface="Hiragino Sans GB W3" panose="020B0300000000000000" pitchFamily="34" charset="-128"/>
                        </a:rPr>
                        <a:t>隊伍人數</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zh-MO" altLang="en-US" sz="2400" b="0" i="0" dirty="0">
                          <a:solidFill>
                            <a:schemeClr val="tx1">
                              <a:lumMod val="85000"/>
                              <a:lumOff val="15000"/>
                            </a:schemeClr>
                          </a:solidFill>
                          <a:latin typeface="Hiragino Sans GB W3" panose="020B0300000000000000" pitchFamily="34" charset="-128"/>
                          <a:ea typeface="Hiragino Sans GB W3" panose="020B0300000000000000" pitchFamily="34" charset="-128"/>
                        </a:rPr>
                        <a:t>比賽器材</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zh-MO" altLang="en-US" sz="2400" b="0" i="0" dirty="0">
                          <a:solidFill>
                            <a:schemeClr val="tx1">
                              <a:lumMod val="85000"/>
                              <a:lumOff val="15000"/>
                            </a:schemeClr>
                          </a:solidFill>
                          <a:latin typeface="Hiragino Sans GB W3" panose="020B0300000000000000" pitchFamily="34" charset="-128"/>
                          <a:ea typeface="Hiragino Sans GB W3" panose="020B0300000000000000" pitchFamily="34" charset="-128"/>
                        </a:rPr>
                        <a:t>軟件</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zh-MO" altLang="en-US" sz="2400" b="0" i="0" dirty="0">
                          <a:solidFill>
                            <a:schemeClr val="tx1">
                              <a:lumMod val="85000"/>
                              <a:lumOff val="15000"/>
                            </a:schemeClr>
                          </a:solidFill>
                          <a:latin typeface="Hiragino Sans GB W3" panose="020B0300000000000000" pitchFamily="34" charset="-128"/>
                          <a:ea typeface="Hiragino Sans GB W3" panose="020B0300000000000000" pitchFamily="34" charset="-128"/>
                        </a:rPr>
                        <a:t>最大尺寸</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1941254527"/>
                  </a:ext>
                </a:extLst>
              </a:tr>
              <a:tr h="2194768">
                <a:tc>
                  <a:txBody>
                    <a:bodyPr/>
                    <a:lstStyle/>
                    <a:p>
                      <a:pPr algn="ctr"/>
                      <a:r>
                        <a:rPr lang="zh-MO" altLang="en-US" sz="2400" b="0" i="0" kern="1200" dirty="0">
                          <a:solidFill>
                            <a:schemeClr val="dk1"/>
                          </a:solidFill>
                          <a:effectLst/>
                          <a:latin typeface="Hiragino Sans GB W3" panose="020B0300000000000000" pitchFamily="34" charset="-128"/>
                          <a:ea typeface="Hiragino Sans GB W3" panose="020B0300000000000000" pitchFamily="34" charset="-128"/>
                          <a:cs typeface="+mn-cs"/>
                        </a:rPr>
                        <a:t>小學：</a:t>
                      </a:r>
                      <a:r>
                        <a:rPr lang="en-US" altLang="zh-MO" sz="2400" b="0" i="0" kern="1200" dirty="0">
                          <a:solidFill>
                            <a:schemeClr val="dk1"/>
                          </a:solidFill>
                          <a:effectLst/>
                          <a:latin typeface="Hiragino Sans GB W3" panose="020B0300000000000000" pitchFamily="34" charset="-128"/>
                          <a:ea typeface="Hiragino Sans GB W3" panose="020B0300000000000000" pitchFamily="34" charset="-128"/>
                          <a:cs typeface="+mn-cs"/>
                        </a:rPr>
                        <a:t>8-12</a:t>
                      </a:r>
                    </a:p>
                    <a:p>
                      <a:pPr algn="ctr"/>
                      <a:r>
                        <a:rPr lang="zh-MO" altLang="en-US" sz="2400" b="0" i="0" kern="1200" dirty="0">
                          <a:solidFill>
                            <a:schemeClr val="dk1"/>
                          </a:solidFill>
                          <a:effectLst/>
                          <a:latin typeface="Hiragino Sans GB W3" panose="020B0300000000000000" pitchFamily="34" charset="-128"/>
                          <a:ea typeface="Hiragino Sans GB W3" panose="020B0300000000000000" pitchFamily="34" charset="-128"/>
                          <a:cs typeface="+mn-cs"/>
                        </a:rPr>
                        <a:t>初中：</a:t>
                      </a:r>
                      <a:r>
                        <a:rPr lang="en-US" altLang="zh-MO" sz="2400" b="0" i="0" kern="1200" dirty="0">
                          <a:solidFill>
                            <a:schemeClr val="dk1"/>
                          </a:solidFill>
                          <a:effectLst/>
                          <a:latin typeface="Hiragino Sans GB W3" panose="020B0300000000000000" pitchFamily="34" charset="-128"/>
                          <a:ea typeface="Hiragino Sans GB W3" panose="020B0300000000000000" pitchFamily="34" charset="-128"/>
                          <a:cs typeface="+mn-cs"/>
                        </a:rPr>
                        <a:t>12-15</a:t>
                      </a:r>
                    </a:p>
                    <a:p>
                      <a:pPr algn="ctr"/>
                      <a:r>
                        <a:rPr lang="zh-MO" altLang="en-US" sz="2400" b="0" i="0" kern="1200" dirty="0">
                          <a:solidFill>
                            <a:schemeClr val="dk1"/>
                          </a:solidFill>
                          <a:effectLst/>
                          <a:latin typeface="Hiragino Sans GB W3" panose="020B0300000000000000" pitchFamily="34" charset="-128"/>
                          <a:ea typeface="Hiragino Sans GB W3" panose="020B0300000000000000" pitchFamily="34" charset="-128"/>
                          <a:cs typeface="+mn-cs"/>
                        </a:rPr>
                        <a:t>高中：</a:t>
                      </a:r>
                      <a:r>
                        <a:rPr lang="en-US" altLang="zh-MO" sz="2400" b="0" i="0" kern="1200" dirty="0">
                          <a:solidFill>
                            <a:schemeClr val="dk1"/>
                          </a:solidFill>
                          <a:effectLst/>
                          <a:latin typeface="Hiragino Sans GB W3" panose="020B0300000000000000" pitchFamily="34" charset="-128"/>
                          <a:ea typeface="Hiragino Sans GB W3" panose="020B0300000000000000" pitchFamily="34" charset="-128"/>
                          <a:cs typeface="+mn-cs"/>
                        </a:rPr>
                        <a:t>15-19</a:t>
                      </a:r>
                    </a:p>
                    <a:p>
                      <a:pPr algn="ctr"/>
                      <a:endParaRPr lang="zh-MO" altLang="en-US" sz="2400" b="0" i="0" dirty="0">
                        <a:latin typeface="Hiragino Sans GB W3" panose="020B0300000000000000" pitchFamily="34" charset="-128"/>
                        <a:ea typeface="Hiragino Sans GB W3" panose="020B0300000000000000" pitchFamily="34" charset="-128"/>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MO" sz="2400" b="0" i="0" kern="1200" dirty="0">
                          <a:solidFill>
                            <a:schemeClr val="dk1"/>
                          </a:solidFill>
                          <a:effectLst/>
                          <a:latin typeface="Hiragino Sans GB W3" panose="020B0300000000000000" pitchFamily="34" charset="-128"/>
                          <a:ea typeface="Hiragino Sans GB W3" panose="020B0300000000000000" pitchFamily="34" charset="-128"/>
                          <a:cs typeface="+mn-cs"/>
                        </a:rPr>
                        <a:t>2-3</a:t>
                      </a:r>
                      <a:r>
                        <a:rPr lang="zh-MO" altLang="en-US" sz="2400" b="0" i="0" kern="1200" dirty="0">
                          <a:solidFill>
                            <a:schemeClr val="dk1"/>
                          </a:solidFill>
                          <a:effectLst/>
                          <a:latin typeface="Hiragino Sans GB W3" panose="020B0300000000000000" pitchFamily="34" charset="-128"/>
                          <a:ea typeface="Hiragino Sans GB W3" panose="020B0300000000000000" pitchFamily="34" charset="-128"/>
                          <a:cs typeface="+mn-cs"/>
                        </a:rPr>
                        <a:t>人</a:t>
                      </a:r>
                      <a:r>
                        <a:rPr lang="en-US" altLang="zh-MO" sz="2400" b="0" i="0" kern="1200" dirty="0">
                          <a:solidFill>
                            <a:schemeClr val="dk1"/>
                          </a:solidFill>
                          <a:effectLst/>
                          <a:latin typeface="Hiragino Sans GB W3" panose="020B0300000000000000" pitchFamily="34" charset="-128"/>
                          <a:ea typeface="Hiragino Sans GB W3" panose="020B0300000000000000" pitchFamily="34" charset="-128"/>
                          <a:cs typeface="+mn-cs"/>
                        </a:rPr>
                        <a:t>+</a:t>
                      </a:r>
                      <a:r>
                        <a:rPr lang="zh-MO" altLang="en-US" sz="2400" b="0" i="0" kern="1200" dirty="0">
                          <a:solidFill>
                            <a:schemeClr val="dk1"/>
                          </a:solidFill>
                          <a:effectLst/>
                          <a:latin typeface="Hiragino Sans GB W3" panose="020B0300000000000000" pitchFamily="34" charset="-128"/>
                          <a:ea typeface="Hiragino Sans GB W3" panose="020B0300000000000000" pitchFamily="34" charset="-128"/>
                          <a:cs typeface="+mn-cs"/>
                        </a:rPr>
                        <a:t>教練</a:t>
                      </a:r>
                    </a:p>
                    <a:p>
                      <a:pPr algn="ctr"/>
                      <a:endParaRPr lang="zh-MO" altLang="en-US" sz="2400" b="0" i="0" dirty="0">
                        <a:latin typeface="Hiragino Sans GB W3" panose="020B0300000000000000" pitchFamily="34" charset="-128"/>
                        <a:ea typeface="Hiragino Sans GB W3" panose="020B0300000000000000" pitchFamily="34" charset="-128"/>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MO" sz="2400" b="0" i="0" kern="1200" dirty="0">
                          <a:solidFill>
                            <a:schemeClr val="dk1"/>
                          </a:solidFill>
                          <a:effectLst/>
                          <a:latin typeface="KaiTi" panose="02010609060101010101" pitchFamily="49" charset="-122"/>
                          <a:ea typeface="KaiTi" panose="02010609060101010101" pitchFamily="49" charset="-122"/>
                          <a:cs typeface="+mn-cs"/>
                        </a:rPr>
                        <a:t>LEGO® + </a:t>
                      </a:r>
                      <a:r>
                        <a:rPr lang="en-US" altLang="zh-MO" sz="2400" b="0" i="0" kern="1200" dirty="0" err="1">
                          <a:solidFill>
                            <a:schemeClr val="dk1"/>
                          </a:solidFill>
                          <a:effectLst/>
                          <a:latin typeface="KaiTi" panose="02010609060101010101" pitchFamily="49" charset="-122"/>
                          <a:ea typeface="KaiTi" panose="02010609060101010101" pitchFamily="49" charset="-122"/>
                          <a:cs typeface="+mn-cs"/>
                        </a:rPr>
                        <a:t>HiTechnic</a:t>
                      </a:r>
                      <a:r>
                        <a:rPr lang="en-US" altLang="zh-MO" sz="2400" b="0" i="0" kern="1200" dirty="0">
                          <a:solidFill>
                            <a:schemeClr val="dk1"/>
                          </a:solidFill>
                          <a:effectLst/>
                          <a:latin typeface="KaiTi" panose="02010609060101010101" pitchFamily="49" charset="-122"/>
                          <a:ea typeface="KaiTi" panose="02010609060101010101" pitchFamily="49" charset="-122"/>
                          <a:cs typeface="+mn-cs"/>
                        </a:rPr>
                        <a:t> Color Sensor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MO" sz="2400" b="0" i="0" kern="1200" dirty="0">
                          <a:solidFill>
                            <a:schemeClr val="dk1"/>
                          </a:solidFill>
                          <a:effectLst/>
                          <a:latin typeface="KaiTi" panose="02010609060101010101" pitchFamily="49" charset="-122"/>
                          <a:ea typeface="KaiTi" panose="02010609060101010101" pitchFamily="49" charset="-122"/>
                          <a:cs typeface="+mn-cs"/>
                        </a:rPr>
                        <a:t>Mind storms</a:t>
                      </a:r>
                    </a:p>
                    <a:p>
                      <a:pPr algn="ctr"/>
                      <a:endParaRPr lang="zh-MO" altLang="en-US" sz="2400" b="0" i="0" dirty="0">
                        <a:latin typeface="Hiragino Sans GB W3" panose="020B0300000000000000" pitchFamily="34" charset="-128"/>
                        <a:ea typeface="Hiragino Sans GB W3" panose="020B0300000000000000" pitchFamily="34" charset="-128"/>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2400" b="0" i="0" kern="1200" dirty="0">
                          <a:solidFill>
                            <a:schemeClr val="dk1"/>
                          </a:solidFill>
                          <a:effectLst/>
                          <a:latin typeface="Hiragino Sans GB W3" panose="020B0300000000000000" pitchFamily="34" charset="-128"/>
                          <a:ea typeface="Hiragino Sans GB W3" panose="020B0300000000000000" pitchFamily="34" charset="-128"/>
                          <a:cs typeface="+mn-cs"/>
                        </a:rPr>
                        <a:t>不限</a:t>
                      </a:r>
                    </a:p>
                    <a:p>
                      <a:pPr algn="ctr"/>
                      <a:endParaRPr lang="zh-MO" altLang="en-US" sz="2400" b="0" i="0" dirty="0">
                        <a:latin typeface="Hiragino Sans GB W3" panose="020B0300000000000000" pitchFamily="34" charset="-128"/>
                        <a:ea typeface="Hiragino Sans GB W3" panose="020B0300000000000000" pitchFamily="34" charset="-128"/>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MO" sz="2400" b="0" i="0" kern="1200" dirty="0">
                          <a:solidFill>
                            <a:schemeClr val="dk1"/>
                          </a:solidFill>
                          <a:effectLst/>
                          <a:latin typeface="Hiragino Sans GB W3" panose="020B0300000000000000" pitchFamily="34" charset="-128"/>
                          <a:ea typeface="Hiragino Sans GB W3" panose="020B0300000000000000" pitchFamily="34" charset="-128"/>
                          <a:cs typeface="+mn-cs"/>
                        </a:rPr>
                        <a:t>25 x 25 x 25(cm)</a:t>
                      </a:r>
                      <a:endParaRPr lang="zh-MO" altLang="en-US" sz="2400" b="0" i="0" kern="1200" dirty="0">
                        <a:solidFill>
                          <a:schemeClr val="dk1"/>
                        </a:solidFill>
                        <a:effectLst/>
                        <a:latin typeface="Hiragino Sans GB W3" panose="020B0300000000000000" pitchFamily="34" charset="-128"/>
                        <a:ea typeface="Hiragino Sans GB W3" panose="020B0300000000000000" pitchFamily="34" charset="-128"/>
                        <a:cs typeface="+mn-cs"/>
                      </a:endParaRPr>
                    </a:p>
                    <a:p>
                      <a:pPr algn="ctr"/>
                      <a:endParaRPr lang="zh-MO" altLang="en-US" sz="2400" b="0" i="0" dirty="0">
                        <a:latin typeface="Hiragino Sans GB W3" panose="020B0300000000000000" pitchFamily="34" charset="-128"/>
                        <a:ea typeface="Hiragino Sans GB W3" panose="020B0300000000000000" pitchFamily="34" charset="-128"/>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4180835732"/>
                  </a:ext>
                </a:extLst>
              </a:tr>
            </a:tbl>
          </a:graphicData>
        </a:graphic>
      </p:graphicFrame>
      <p:graphicFrame>
        <p:nvGraphicFramePr>
          <p:cNvPr id="10" name="表格 5">
            <a:extLst>
              <a:ext uri="{FF2B5EF4-FFF2-40B4-BE49-F238E27FC236}">
                <a16:creationId xmlns:a16="http://schemas.microsoft.com/office/drawing/2014/main" id="{DF1D4383-66E9-F840-9E32-F9383837A34B}"/>
              </a:ext>
            </a:extLst>
          </p:cNvPr>
          <p:cNvGraphicFramePr>
            <a:graphicFrameLocks noGrp="1"/>
          </p:cNvGraphicFramePr>
          <p:nvPr>
            <p:extLst>
              <p:ext uri="{D42A27DB-BD31-4B8C-83A1-F6EECF244321}">
                <p14:modId xmlns:p14="http://schemas.microsoft.com/office/powerpoint/2010/main" val="406008107"/>
              </p:ext>
            </p:extLst>
          </p:nvPr>
        </p:nvGraphicFramePr>
        <p:xfrm>
          <a:off x="2313207" y="1913877"/>
          <a:ext cx="9527285" cy="3015005"/>
        </p:xfrm>
        <a:graphic>
          <a:graphicData uri="http://schemas.openxmlformats.org/drawingml/2006/table">
            <a:tbl>
              <a:tblPr firstRow="1" bandRow="1">
                <a:tableStyleId>{5C22544A-7EE6-4342-B048-85BDC9FD1C3A}</a:tableStyleId>
              </a:tblPr>
              <a:tblGrid>
                <a:gridCol w="1649193">
                  <a:extLst>
                    <a:ext uri="{9D8B030D-6E8A-4147-A177-3AD203B41FA5}">
                      <a16:colId xmlns:a16="http://schemas.microsoft.com/office/drawing/2014/main" val="1510556267"/>
                    </a:ext>
                  </a:extLst>
                </a:gridCol>
                <a:gridCol w="2897149">
                  <a:extLst>
                    <a:ext uri="{9D8B030D-6E8A-4147-A177-3AD203B41FA5}">
                      <a16:colId xmlns:a16="http://schemas.microsoft.com/office/drawing/2014/main" val="2630290612"/>
                    </a:ext>
                  </a:extLst>
                </a:gridCol>
                <a:gridCol w="2563949">
                  <a:extLst>
                    <a:ext uri="{9D8B030D-6E8A-4147-A177-3AD203B41FA5}">
                      <a16:colId xmlns:a16="http://schemas.microsoft.com/office/drawing/2014/main" val="3566247536"/>
                    </a:ext>
                  </a:extLst>
                </a:gridCol>
                <a:gridCol w="2416994">
                  <a:extLst>
                    <a:ext uri="{9D8B030D-6E8A-4147-A177-3AD203B41FA5}">
                      <a16:colId xmlns:a16="http://schemas.microsoft.com/office/drawing/2014/main" val="1709457590"/>
                    </a:ext>
                  </a:extLst>
                </a:gridCol>
              </a:tblGrid>
              <a:tr h="77139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900" b="0" i="0" dirty="0">
                          <a:solidFill>
                            <a:schemeClr val="tx1">
                              <a:lumMod val="85000"/>
                              <a:lumOff val="15000"/>
                            </a:schemeClr>
                          </a:solidFill>
                          <a:latin typeface="Microsoft YaHei" panose="020B0503020204020204" pitchFamily="34" charset="-122"/>
                          <a:ea typeface="Microsoft YaHei" panose="020B0503020204020204" pitchFamily="34" charset="-122"/>
                        </a:rPr>
                        <a:t>年齡</a:t>
                      </a:r>
                      <a:endParaRPr lang="en-US" altLang="zh-MO" sz="1900" b="0" i="0" dirty="0">
                        <a:solidFill>
                          <a:schemeClr val="tx1">
                            <a:lumMod val="85000"/>
                            <a:lumOff val="15000"/>
                          </a:schemeClr>
                        </a:solidFill>
                        <a:latin typeface="Microsoft YaHei" panose="020B0503020204020204" pitchFamily="34" charset="-122"/>
                        <a:ea typeface="Microsoft YaHei" panose="020B0503020204020204" pitchFamily="34" charset="-122"/>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zh-MO" altLang="en-US" sz="1900" b="0" i="0" kern="1200" dirty="0">
                          <a:solidFill>
                            <a:schemeClr val="tx2"/>
                          </a:solidFill>
                          <a:effectLst/>
                          <a:latin typeface="Microsoft YaHei" panose="020B0503020204020204" pitchFamily="34" charset="-122"/>
                          <a:ea typeface="Microsoft YaHei" panose="020B0503020204020204" pitchFamily="34" charset="-122"/>
                          <a:cs typeface="+mn-cs"/>
                        </a:rPr>
                        <a:t>小學：</a:t>
                      </a:r>
                      <a:r>
                        <a:rPr lang="en-US" altLang="zh-MO" sz="1900" b="0" i="0" kern="1200" dirty="0">
                          <a:solidFill>
                            <a:schemeClr val="tx2"/>
                          </a:solidFill>
                          <a:effectLst/>
                          <a:latin typeface="Microsoft YaHei" panose="020B0503020204020204" pitchFamily="34" charset="-122"/>
                          <a:ea typeface="Microsoft YaHei" panose="020B0503020204020204" pitchFamily="34" charset="-122"/>
                          <a:cs typeface="+mn-cs"/>
                        </a:rPr>
                        <a:t>8-1</a:t>
                      </a:r>
                      <a:r>
                        <a:rPr lang="en-US" altLang="zh-TW" sz="1900" b="0" i="0" kern="1200" dirty="0">
                          <a:solidFill>
                            <a:schemeClr val="tx2"/>
                          </a:solidFill>
                          <a:effectLst/>
                          <a:latin typeface="Microsoft YaHei" panose="020B0503020204020204" pitchFamily="34" charset="-122"/>
                          <a:ea typeface="Microsoft YaHei" panose="020B0503020204020204" pitchFamily="34" charset="-122"/>
                          <a:cs typeface="+mn-cs"/>
                        </a:rPr>
                        <a:t>2</a:t>
                      </a:r>
                      <a:r>
                        <a:rPr lang="zh-MO" altLang="en-US" sz="1900" b="0" i="0" kern="1200" dirty="0">
                          <a:solidFill>
                            <a:schemeClr val="tx2"/>
                          </a:solidFill>
                          <a:effectLst/>
                          <a:latin typeface="Microsoft YaHei" panose="020B0503020204020204" pitchFamily="34" charset="-122"/>
                          <a:ea typeface="Microsoft YaHei" panose="020B0503020204020204" pitchFamily="34" charset="-122"/>
                          <a:cs typeface="+mn-cs"/>
                        </a:rPr>
                        <a:t>歲</a:t>
                      </a:r>
                      <a:endParaRPr lang="en-US" altLang="zh-MO" sz="1900" b="0" i="0" kern="1200" dirty="0">
                        <a:solidFill>
                          <a:schemeClr val="tx2"/>
                        </a:solidFill>
                        <a:effectLst/>
                        <a:latin typeface="Microsoft YaHei" panose="020B0503020204020204" pitchFamily="34" charset="-122"/>
                        <a:ea typeface="Microsoft YaHei" panose="020B0503020204020204" pitchFamily="34" charset="-122"/>
                        <a:cs typeface="+mn-cs"/>
                      </a:endParaRPr>
                    </a:p>
                    <a:p>
                      <a:pPr algn="ct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(201</a:t>
                      </a:r>
                      <a:r>
                        <a:rPr lang="en-US" altLang="zh-TW" sz="1600" b="0" i="0" kern="1200" dirty="0">
                          <a:solidFill>
                            <a:schemeClr val="tx2"/>
                          </a:solidFill>
                          <a:effectLst/>
                          <a:latin typeface="Microsoft YaHei" panose="020B0503020204020204" pitchFamily="34" charset="-122"/>
                          <a:ea typeface="Microsoft YaHei" panose="020B0503020204020204" pitchFamily="34" charset="-122"/>
                          <a:cs typeface="+mn-cs"/>
                        </a:rPr>
                        <a:t>0</a:t>
                      </a: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.1.1</a:t>
                      </a:r>
                      <a:r>
                        <a:rPr lang="zh-MO" altLang="en-US" sz="1600" b="0" i="0" kern="1200" dirty="0">
                          <a:solidFill>
                            <a:schemeClr val="tx2"/>
                          </a:solidFill>
                          <a:effectLst/>
                          <a:latin typeface="Microsoft YaHei" panose="020B0503020204020204" pitchFamily="34" charset="-122"/>
                          <a:ea typeface="Microsoft YaHei" panose="020B0503020204020204" pitchFamily="34" charset="-122"/>
                          <a:cs typeface="+mn-cs"/>
                        </a:rPr>
                        <a:t> </a:t>
                      </a: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a:t>
                      </a:r>
                      <a:r>
                        <a:rPr lang="zh-MO" altLang="en-US" sz="1600" b="0" i="0" kern="1200" dirty="0">
                          <a:solidFill>
                            <a:schemeClr val="tx2"/>
                          </a:solidFill>
                          <a:effectLst/>
                          <a:latin typeface="Microsoft YaHei" panose="020B0503020204020204" pitchFamily="34" charset="-122"/>
                          <a:ea typeface="Microsoft YaHei" panose="020B0503020204020204" pitchFamily="34" charset="-122"/>
                          <a:cs typeface="+mn-cs"/>
                        </a:rPr>
                        <a:t> </a:t>
                      </a: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201</a:t>
                      </a:r>
                      <a:r>
                        <a:rPr lang="en-US" altLang="zh-TW" sz="1600" b="0" i="0" kern="1200" dirty="0">
                          <a:solidFill>
                            <a:schemeClr val="tx2"/>
                          </a:solidFill>
                          <a:effectLst/>
                          <a:latin typeface="Microsoft YaHei" panose="020B0503020204020204" pitchFamily="34" charset="-122"/>
                          <a:ea typeface="Microsoft YaHei" panose="020B0503020204020204" pitchFamily="34" charset="-122"/>
                          <a:cs typeface="+mn-cs"/>
                        </a:rPr>
                        <a:t>4</a:t>
                      </a: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.12.31)</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algn="ctr"/>
                      <a:r>
                        <a:rPr lang="zh-MO" altLang="en-US" sz="1900" b="0" i="0" kern="1200" dirty="0">
                          <a:solidFill>
                            <a:schemeClr val="tx2"/>
                          </a:solidFill>
                          <a:effectLst/>
                          <a:latin typeface="Microsoft YaHei" panose="020B0503020204020204" pitchFamily="34" charset="-122"/>
                          <a:ea typeface="Microsoft YaHei" panose="020B0503020204020204" pitchFamily="34" charset="-122"/>
                          <a:cs typeface="+mn-cs"/>
                        </a:rPr>
                        <a:t>初中：</a:t>
                      </a:r>
                      <a:r>
                        <a:rPr lang="en-US" altLang="zh-MO" sz="1900" b="0" i="0" kern="1200" dirty="0">
                          <a:solidFill>
                            <a:schemeClr val="tx2"/>
                          </a:solidFill>
                          <a:effectLst/>
                          <a:latin typeface="Microsoft YaHei" panose="020B0503020204020204" pitchFamily="34" charset="-122"/>
                          <a:ea typeface="Microsoft YaHei" panose="020B0503020204020204" pitchFamily="34" charset="-122"/>
                          <a:cs typeface="+mn-cs"/>
                        </a:rPr>
                        <a:t>1</a:t>
                      </a:r>
                      <a:r>
                        <a:rPr lang="en-US" altLang="zh-TW" sz="1900" b="0" i="0" kern="1200" dirty="0">
                          <a:solidFill>
                            <a:schemeClr val="tx2"/>
                          </a:solidFill>
                          <a:effectLst/>
                          <a:latin typeface="Microsoft YaHei" panose="020B0503020204020204" pitchFamily="34" charset="-122"/>
                          <a:ea typeface="Microsoft YaHei" panose="020B0503020204020204" pitchFamily="34" charset="-122"/>
                          <a:cs typeface="+mn-cs"/>
                        </a:rPr>
                        <a:t>1</a:t>
                      </a:r>
                      <a:r>
                        <a:rPr lang="en-US" altLang="zh-MO" sz="1900" b="0" i="0" kern="1200" dirty="0">
                          <a:solidFill>
                            <a:schemeClr val="tx2"/>
                          </a:solidFill>
                          <a:effectLst/>
                          <a:latin typeface="Microsoft YaHei" panose="020B0503020204020204" pitchFamily="34" charset="-122"/>
                          <a:ea typeface="Microsoft YaHei" panose="020B0503020204020204" pitchFamily="34" charset="-122"/>
                          <a:cs typeface="+mn-cs"/>
                        </a:rPr>
                        <a:t>-15</a:t>
                      </a:r>
                      <a:r>
                        <a:rPr lang="zh-MO" altLang="en-US" sz="1900" b="0" i="0" kern="1200" dirty="0">
                          <a:solidFill>
                            <a:schemeClr val="tx2"/>
                          </a:solidFill>
                          <a:effectLst/>
                          <a:latin typeface="Microsoft YaHei" panose="020B0503020204020204" pitchFamily="34" charset="-122"/>
                          <a:ea typeface="Microsoft YaHei" panose="020B0503020204020204" pitchFamily="34" charset="-122"/>
                          <a:cs typeface="+mn-cs"/>
                        </a:rPr>
                        <a:t>歲</a:t>
                      </a:r>
                      <a:endParaRPr lang="en-US" altLang="zh-MO" sz="1900" b="0" i="0" kern="1200" dirty="0">
                        <a:solidFill>
                          <a:schemeClr val="tx2"/>
                        </a:solidFill>
                        <a:effectLst/>
                        <a:latin typeface="Microsoft YaHei" panose="020B0503020204020204" pitchFamily="34" charset="-122"/>
                        <a:ea typeface="Microsoft YaHei" panose="020B0503020204020204" pitchFamily="34" charset="-122"/>
                        <a:cs typeface="+mn-cs"/>
                      </a:endParaRPr>
                    </a:p>
                    <a:p>
                      <a:pPr algn="ct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(200</a:t>
                      </a:r>
                      <a:r>
                        <a:rPr lang="en-US" altLang="zh-TW" sz="1600" b="0" i="0" kern="1200" dirty="0">
                          <a:solidFill>
                            <a:schemeClr val="tx2"/>
                          </a:solidFill>
                          <a:effectLst/>
                          <a:latin typeface="Microsoft YaHei" panose="020B0503020204020204" pitchFamily="34" charset="-122"/>
                          <a:ea typeface="Microsoft YaHei" panose="020B0503020204020204" pitchFamily="34" charset="-122"/>
                          <a:cs typeface="+mn-cs"/>
                        </a:rPr>
                        <a:t>7</a:t>
                      </a: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.1.1</a:t>
                      </a:r>
                      <a:r>
                        <a:rPr lang="zh-MO" altLang="en-US" sz="1600" b="0" i="0" kern="1200" dirty="0">
                          <a:solidFill>
                            <a:schemeClr val="tx2"/>
                          </a:solidFill>
                          <a:effectLst/>
                          <a:latin typeface="Microsoft YaHei" panose="020B0503020204020204" pitchFamily="34" charset="-122"/>
                          <a:ea typeface="Microsoft YaHei" panose="020B0503020204020204" pitchFamily="34" charset="-122"/>
                          <a:cs typeface="+mn-cs"/>
                        </a:rPr>
                        <a:t> </a:t>
                      </a: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a:t>
                      </a:r>
                      <a:r>
                        <a:rPr lang="zh-MO" altLang="en-US" sz="1600" b="0" i="0" kern="1200" dirty="0">
                          <a:solidFill>
                            <a:schemeClr val="tx2"/>
                          </a:solidFill>
                          <a:effectLst/>
                          <a:latin typeface="Microsoft YaHei" panose="020B0503020204020204" pitchFamily="34" charset="-122"/>
                          <a:ea typeface="Microsoft YaHei" panose="020B0503020204020204" pitchFamily="34" charset="-122"/>
                          <a:cs typeface="+mn-cs"/>
                        </a:rPr>
                        <a:t> </a:t>
                      </a: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20</a:t>
                      </a:r>
                      <a:r>
                        <a:rPr lang="en-US" altLang="zh-TW" sz="1600" b="0" i="0" kern="1200" dirty="0">
                          <a:solidFill>
                            <a:schemeClr val="tx2"/>
                          </a:solidFill>
                          <a:effectLst/>
                          <a:latin typeface="Microsoft YaHei" panose="020B0503020204020204" pitchFamily="34" charset="-122"/>
                          <a:ea typeface="Microsoft YaHei" panose="020B0503020204020204" pitchFamily="34" charset="-122"/>
                          <a:cs typeface="+mn-cs"/>
                        </a:rPr>
                        <a:t>11</a:t>
                      </a: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.12.31)</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algn="ctr"/>
                      <a:r>
                        <a:rPr lang="zh-MO" altLang="en-US" sz="1900" b="0" i="0" kern="1200" dirty="0">
                          <a:solidFill>
                            <a:schemeClr val="tx2"/>
                          </a:solidFill>
                          <a:effectLst/>
                          <a:latin typeface="Microsoft YaHei" panose="020B0503020204020204" pitchFamily="34" charset="-122"/>
                          <a:ea typeface="Microsoft YaHei" panose="020B0503020204020204" pitchFamily="34" charset="-122"/>
                          <a:cs typeface="+mn-cs"/>
                        </a:rPr>
                        <a:t>高中：</a:t>
                      </a:r>
                      <a:r>
                        <a:rPr lang="en-US" altLang="zh-MO" sz="1900" b="0" i="0" kern="1200" dirty="0">
                          <a:solidFill>
                            <a:schemeClr val="tx2"/>
                          </a:solidFill>
                          <a:effectLst/>
                          <a:latin typeface="Microsoft YaHei" panose="020B0503020204020204" pitchFamily="34" charset="-122"/>
                          <a:ea typeface="Microsoft YaHei" panose="020B0503020204020204" pitchFamily="34" charset="-122"/>
                          <a:cs typeface="+mn-cs"/>
                        </a:rPr>
                        <a:t>1</a:t>
                      </a:r>
                      <a:r>
                        <a:rPr lang="en-US" altLang="zh-TW" sz="1900" b="0" i="0" kern="1200" dirty="0">
                          <a:solidFill>
                            <a:schemeClr val="tx2"/>
                          </a:solidFill>
                          <a:effectLst/>
                          <a:latin typeface="Microsoft YaHei" panose="020B0503020204020204" pitchFamily="34" charset="-122"/>
                          <a:ea typeface="Microsoft YaHei" panose="020B0503020204020204" pitchFamily="34" charset="-122"/>
                          <a:cs typeface="+mn-cs"/>
                        </a:rPr>
                        <a:t>4</a:t>
                      </a:r>
                      <a:r>
                        <a:rPr lang="en-US" altLang="zh-MO" sz="1900" b="0" i="0" kern="1200" dirty="0">
                          <a:solidFill>
                            <a:schemeClr val="tx2"/>
                          </a:solidFill>
                          <a:effectLst/>
                          <a:latin typeface="Microsoft YaHei" panose="020B0503020204020204" pitchFamily="34" charset="-122"/>
                          <a:ea typeface="Microsoft YaHei" panose="020B0503020204020204" pitchFamily="34" charset="-122"/>
                          <a:cs typeface="+mn-cs"/>
                        </a:rPr>
                        <a:t>-19</a:t>
                      </a:r>
                      <a:r>
                        <a:rPr lang="zh-MO" altLang="en-US" sz="1900" b="0" i="0" kern="1200" dirty="0">
                          <a:solidFill>
                            <a:schemeClr val="tx2"/>
                          </a:solidFill>
                          <a:effectLst/>
                          <a:latin typeface="Microsoft YaHei" panose="020B0503020204020204" pitchFamily="34" charset="-122"/>
                          <a:ea typeface="Microsoft YaHei" panose="020B0503020204020204" pitchFamily="34" charset="-122"/>
                          <a:cs typeface="+mn-cs"/>
                        </a:rPr>
                        <a:t>歲</a:t>
                      </a:r>
                      <a:endParaRPr lang="en-US" altLang="zh-MO" sz="1900" b="0" i="0" kern="1200" dirty="0">
                        <a:solidFill>
                          <a:schemeClr val="tx2"/>
                        </a:solidFill>
                        <a:effectLst/>
                        <a:latin typeface="Microsoft YaHei" panose="020B0503020204020204" pitchFamily="34" charset="-122"/>
                        <a:ea typeface="Microsoft YaHei" panose="020B0503020204020204" pitchFamily="34" charset="-122"/>
                        <a:cs typeface="+mn-cs"/>
                      </a:endParaRPr>
                    </a:p>
                    <a:p>
                      <a:pPr algn="ct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(200</a:t>
                      </a:r>
                      <a:r>
                        <a:rPr lang="en-US" altLang="zh-TW" sz="1600" b="0" i="0" kern="1200" dirty="0">
                          <a:solidFill>
                            <a:schemeClr val="tx2"/>
                          </a:solidFill>
                          <a:effectLst/>
                          <a:latin typeface="Microsoft YaHei" panose="020B0503020204020204" pitchFamily="34" charset="-122"/>
                          <a:ea typeface="Microsoft YaHei" panose="020B0503020204020204" pitchFamily="34" charset="-122"/>
                          <a:cs typeface="+mn-cs"/>
                        </a:rPr>
                        <a:t>3</a:t>
                      </a: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.1.1</a:t>
                      </a:r>
                      <a:r>
                        <a:rPr lang="zh-MO" altLang="en-US" sz="1600" b="0" i="0" kern="1200" dirty="0">
                          <a:solidFill>
                            <a:schemeClr val="tx2"/>
                          </a:solidFill>
                          <a:effectLst/>
                          <a:latin typeface="Microsoft YaHei" panose="020B0503020204020204" pitchFamily="34" charset="-122"/>
                          <a:ea typeface="Microsoft YaHei" panose="020B0503020204020204" pitchFamily="34" charset="-122"/>
                          <a:cs typeface="+mn-cs"/>
                        </a:rPr>
                        <a:t> </a:t>
                      </a: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- 2008.12.31)</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2650634658"/>
                  </a:ext>
                </a:extLst>
              </a:tr>
              <a:tr h="5345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900" b="0" i="0" dirty="0">
                          <a:solidFill>
                            <a:schemeClr val="tx1">
                              <a:lumMod val="85000"/>
                              <a:lumOff val="15000"/>
                            </a:schemeClr>
                          </a:solidFill>
                          <a:latin typeface="Microsoft YaHei" panose="020B0503020204020204" pitchFamily="34" charset="-122"/>
                          <a:ea typeface="Microsoft YaHei" panose="020B0503020204020204" pitchFamily="34" charset="-122"/>
                        </a:rPr>
                        <a:t>隊伍人數</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MO" sz="1900" b="0" i="0" kern="1200" dirty="0">
                          <a:solidFill>
                            <a:schemeClr val="tx2"/>
                          </a:solidFill>
                          <a:effectLst/>
                          <a:latin typeface="Microsoft YaHei" panose="020B0503020204020204" pitchFamily="34" charset="-122"/>
                          <a:ea typeface="Microsoft YaHei" panose="020B0503020204020204" pitchFamily="34" charset="-122"/>
                          <a:cs typeface="+mn-cs"/>
                        </a:rPr>
                        <a:t>2-3</a:t>
                      </a:r>
                      <a:r>
                        <a:rPr lang="zh-MO" altLang="en-US" sz="1900" b="0" i="0" kern="1200" dirty="0">
                          <a:solidFill>
                            <a:schemeClr val="tx2"/>
                          </a:solidFill>
                          <a:effectLst/>
                          <a:latin typeface="Microsoft YaHei" panose="020B0503020204020204" pitchFamily="34" charset="-122"/>
                          <a:ea typeface="Microsoft YaHei" panose="020B0503020204020204" pitchFamily="34" charset="-122"/>
                          <a:cs typeface="+mn-cs"/>
                        </a:rPr>
                        <a:t>人</a:t>
                      </a:r>
                      <a:r>
                        <a:rPr lang="en-US" altLang="zh-MO" sz="1900" b="0" i="0" kern="1200" dirty="0">
                          <a:solidFill>
                            <a:schemeClr val="tx2"/>
                          </a:solidFill>
                          <a:effectLst/>
                          <a:latin typeface="Microsoft YaHei" panose="020B0503020204020204" pitchFamily="34" charset="-122"/>
                          <a:ea typeface="Microsoft YaHei" panose="020B0503020204020204" pitchFamily="34" charset="-122"/>
                          <a:cs typeface="+mn-cs"/>
                        </a:rPr>
                        <a:t>+</a:t>
                      </a:r>
                      <a:r>
                        <a:rPr lang="zh-MO" altLang="en-US" sz="1900" b="0" i="0" kern="1200" dirty="0">
                          <a:solidFill>
                            <a:schemeClr val="tx2"/>
                          </a:solidFill>
                          <a:effectLst/>
                          <a:latin typeface="Microsoft YaHei" panose="020B0503020204020204" pitchFamily="34" charset="-122"/>
                          <a:ea typeface="Microsoft YaHei" panose="020B0503020204020204" pitchFamily="34" charset="-122"/>
                          <a:cs typeface="+mn-cs"/>
                        </a:rPr>
                        <a:t>教練</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hMerge="1">
                  <a:txBody>
                    <a:bodyPr/>
                    <a:lstStyle/>
                    <a:p>
                      <a:endParaRPr lang="zh-MO" altLang="en-US"/>
                    </a:p>
                  </a:txBody>
                  <a:tcPr/>
                </a:tc>
                <a:tc hMerge="1">
                  <a:txBody>
                    <a:bodyPr/>
                    <a:lstStyle/>
                    <a:p>
                      <a:endParaRPr lang="zh-MO" altLang="en-US"/>
                    </a:p>
                  </a:txBody>
                  <a:tcPr/>
                </a:tc>
                <a:extLst>
                  <a:ext uri="{0D108BD9-81ED-4DB2-BD59-A6C34878D82A}">
                    <a16:rowId xmlns:a16="http://schemas.microsoft.com/office/drawing/2014/main" val="1200164980"/>
                  </a:ext>
                </a:extLst>
              </a:tr>
              <a:tr h="5345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900" b="0" i="0" dirty="0">
                          <a:solidFill>
                            <a:schemeClr val="tx1">
                              <a:lumMod val="85000"/>
                              <a:lumOff val="15000"/>
                            </a:schemeClr>
                          </a:solidFill>
                          <a:latin typeface="Microsoft YaHei" panose="020B0503020204020204" pitchFamily="34" charset="-122"/>
                          <a:ea typeface="Microsoft YaHei" panose="020B0503020204020204" pitchFamily="34" charset="-122"/>
                        </a:rPr>
                        <a:t>比賽器材</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MO" sz="1800" b="0" i="0" kern="1200" dirty="0">
                          <a:solidFill>
                            <a:schemeClr val="tx2"/>
                          </a:solidFill>
                          <a:effectLst/>
                          <a:latin typeface="+mn-lt"/>
                          <a:ea typeface="+mn-ea"/>
                          <a:cs typeface="+mn-cs"/>
                        </a:rPr>
                        <a:t>LEGO® Education MINDSTORMS® NXT </a:t>
                      </a:r>
                      <a:r>
                        <a:rPr lang="zh-TW" altLang="en-US" sz="1800" b="0" i="0" kern="1200" dirty="0">
                          <a:solidFill>
                            <a:schemeClr val="tx2"/>
                          </a:solidFill>
                          <a:effectLst/>
                          <a:latin typeface="+mn-lt"/>
                          <a:ea typeface="+mn-ea"/>
                          <a:cs typeface="+mn-cs"/>
                        </a:rPr>
                        <a:t>或</a:t>
                      </a:r>
                      <a:r>
                        <a:rPr lang="en-US" altLang="zh-MO" sz="1800" b="0" i="0" kern="1200" dirty="0">
                          <a:solidFill>
                            <a:schemeClr val="tx2"/>
                          </a:solidFill>
                          <a:effectLst/>
                          <a:latin typeface="+mn-lt"/>
                          <a:ea typeface="+mn-ea"/>
                          <a:cs typeface="+mn-cs"/>
                        </a:rPr>
                        <a:t> EV3; LEGO® Education</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MO" sz="1800" b="0" i="0" kern="1200" dirty="0">
                          <a:solidFill>
                            <a:schemeClr val="tx2"/>
                          </a:solidFill>
                          <a:effectLst/>
                          <a:latin typeface="+mn-lt"/>
                          <a:ea typeface="+mn-ea"/>
                          <a:cs typeface="+mn-cs"/>
                        </a:rPr>
                        <a:t>SPIKE™ PRIME; LEGO® MINDSTORMS® NXT, EV3 </a:t>
                      </a:r>
                      <a:r>
                        <a:rPr lang="zh-TW" altLang="en-US" sz="1800" b="0" i="0" kern="1200" dirty="0">
                          <a:solidFill>
                            <a:schemeClr val="tx2"/>
                          </a:solidFill>
                          <a:effectLst/>
                          <a:latin typeface="+mn-lt"/>
                          <a:ea typeface="+mn-ea"/>
                          <a:cs typeface="+mn-cs"/>
                        </a:rPr>
                        <a:t>或</a:t>
                      </a:r>
                      <a:r>
                        <a:rPr lang="en-US" altLang="zh-MO" sz="1800" b="0" i="0" kern="1200" dirty="0">
                          <a:solidFill>
                            <a:schemeClr val="tx2"/>
                          </a:solidFill>
                          <a:effectLst/>
                          <a:latin typeface="+mn-lt"/>
                          <a:ea typeface="+mn-ea"/>
                          <a:cs typeface="+mn-cs"/>
                        </a:rPr>
                        <a:t> Robot</a:t>
                      </a:r>
                      <a:r>
                        <a:rPr lang="zh-TW" altLang="en-US" sz="1800" b="0" i="0" kern="1200" dirty="0">
                          <a:solidFill>
                            <a:schemeClr val="tx2"/>
                          </a:solidFill>
                          <a:effectLst/>
                          <a:latin typeface="+mn-lt"/>
                          <a:ea typeface="+mn-ea"/>
                          <a:cs typeface="+mn-cs"/>
                        </a:rPr>
                        <a:t> </a:t>
                      </a:r>
                      <a:r>
                        <a:rPr lang="en-US" altLang="zh-TW" sz="1800" b="0" i="0" kern="1200" dirty="0">
                          <a:solidFill>
                            <a:schemeClr val="tx2"/>
                          </a:solidFill>
                          <a:effectLst/>
                          <a:latin typeface="+mn-lt"/>
                          <a:ea typeface="+mn-ea"/>
                          <a:cs typeface="+mn-cs"/>
                        </a:rPr>
                        <a:t>/</a:t>
                      </a:r>
                      <a:r>
                        <a:rPr lang="zh-TW" altLang="en-US" sz="1800" b="0" i="0" kern="1200" dirty="0">
                          <a:solidFill>
                            <a:schemeClr val="tx2"/>
                          </a:solidFill>
                          <a:effectLst/>
                          <a:latin typeface="+mn-lt"/>
                          <a:ea typeface="+mn-ea"/>
                          <a:cs typeface="+mn-cs"/>
                        </a:rPr>
                        <a:t> </a:t>
                      </a:r>
                      <a:r>
                        <a:rPr lang="en-US" altLang="zh-TW" sz="1800" b="0" i="0" kern="1200" dirty="0" err="1">
                          <a:solidFill>
                            <a:schemeClr val="tx2"/>
                          </a:solidFill>
                          <a:effectLst/>
                          <a:latin typeface="+mn-lt"/>
                          <a:ea typeface="+mn-ea"/>
                          <a:cs typeface="+mn-cs"/>
                        </a:rPr>
                        <a:t>HiTechnic</a:t>
                      </a:r>
                      <a:r>
                        <a:rPr lang="en-US" altLang="zh-TW" sz="1800" b="0" i="0" kern="1200" baseline="0" dirty="0">
                          <a:solidFill>
                            <a:schemeClr val="tx2"/>
                          </a:solidFill>
                          <a:effectLst/>
                          <a:latin typeface="+mn-lt"/>
                          <a:ea typeface="+mn-ea"/>
                          <a:cs typeface="+mn-cs"/>
                        </a:rPr>
                        <a:t> Color Sensor</a:t>
                      </a:r>
                      <a:endParaRPr lang="en-US" altLang="zh-MO" sz="1800" b="0" i="0" kern="1200" dirty="0">
                        <a:solidFill>
                          <a:schemeClr val="tx2"/>
                        </a:solidFill>
                        <a:effectLst/>
                        <a:latin typeface="+mn-lt"/>
                        <a:ea typeface="+mn-ea"/>
                        <a:cs typeface="+mn-cs"/>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hMerge="1">
                  <a:txBody>
                    <a:bodyPr/>
                    <a:lstStyle/>
                    <a:p>
                      <a:endParaRPr lang="zh-MO" altLang="en-US"/>
                    </a:p>
                  </a:txBody>
                  <a:tcPr/>
                </a:tc>
                <a:tc hMerge="1">
                  <a:txBody>
                    <a:bodyPr/>
                    <a:lstStyle/>
                    <a:p>
                      <a:endParaRPr lang="zh-MO" altLang="en-US"/>
                    </a:p>
                  </a:txBody>
                  <a:tcPr/>
                </a:tc>
                <a:extLst>
                  <a:ext uri="{0D108BD9-81ED-4DB2-BD59-A6C34878D82A}">
                    <a16:rowId xmlns:a16="http://schemas.microsoft.com/office/drawing/2014/main" val="2446648620"/>
                  </a:ext>
                </a:extLst>
              </a:tr>
              <a:tr h="5345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900" b="0" i="0" dirty="0">
                          <a:solidFill>
                            <a:schemeClr val="tx1">
                              <a:lumMod val="85000"/>
                              <a:lumOff val="15000"/>
                            </a:schemeClr>
                          </a:solidFill>
                          <a:latin typeface="Microsoft YaHei" panose="020B0503020204020204" pitchFamily="34" charset="-122"/>
                          <a:ea typeface="Microsoft YaHei" panose="020B0503020204020204" pitchFamily="34" charset="-122"/>
                        </a:rPr>
                        <a:t>軟件</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900" b="0" i="0" kern="1200" dirty="0">
                          <a:solidFill>
                            <a:schemeClr val="tx2"/>
                          </a:solidFill>
                          <a:effectLst/>
                          <a:latin typeface="Microsoft YaHei" panose="020B0503020204020204" pitchFamily="34" charset="-122"/>
                          <a:ea typeface="Microsoft YaHei" panose="020B0503020204020204" pitchFamily="34" charset="-122"/>
                          <a:cs typeface="+mn-cs"/>
                        </a:rPr>
                        <a:t>不限</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hMerge="1">
                  <a:txBody>
                    <a:bodyPr/>
                    <a:lstStyle/>
                    <a:p>
                      <a:endParaRPr lang="zh-MO" altLang="en-US"/>
                    </a:p>
                  </a:txBody>
                  <a:tcPr/>
                </a:tc>
                <a:tc hMerge="1">
                  <a:txBody>
                    <a:bodyPr/>
                    <a:lstStyle/>
                    <a:p>
                      <a:endParaRPr lang="zh-MO" altLang="en-US"/>
                    </a:p>
                  </a:txBody>
                  <a:tcPr/>
                </a:tc>
                <a:extLst>
                  <a:ext uri="{0D108BD9-81ED-4DB2-BD59-A6C34878D82A}">
                    <a16:rowId xmlns:a16="http://schemas.microsoft.com/office/drawing/2014/main" val="3095517647"/>
                  </a:ext>
                </a:extLst>
              </a:tr>
              <a:tr h="5345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900" b="0" i="0" dirty="0">
                          <a:solidFill>
                            <a:schemeClr val="tx1">
                              <a:lumMod val="85000"/>
                              <a:lumOff val="15000"/>
                            </a:schemeClr>
                          </a:solidFill>
                          <a:latin typeface="Microsoft YaHei" panose="020B0503020204020204" pitchFamily="34" charset="-122"/>
                          <a:ea typeface="Microsoft YaHei" panose="020B0503020204020204" pitchFamily="34" charset="-122"/>
                        </a:rPr>
                        <a:t>最大尺寸</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MO" sz="1900" b="0" i="0" kern="1200" dirty="0">
                          <a:solidFill>
                            <a:schemeClr val="tx2"/>
                          </a:solidFill>
                          <a:effectLst/>
                          <a:latin typeface="Microsoft YaHei" panose="020B0503020204020204" pitchFamily="34" charset="-122"/>
                          <a:ea typeface="Microsoft YaHei" panose="020B0503020204020204" pitchFamily="34" charset="-122"/>
                          <a:cs typeface="+mn-cs"/>
                        </a:rPr>
                        <a:t>25 x 25 x 25(cm)</a:t>
                      </a:r>
                      <a:endParaRPr lang="zh-MO" altLang="en-US" sz="1900" b="0" i="0" kern="1200" dirty="0">
                        <a:solidFill>
                          <a:schemeClr val="tx2"/>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hMerge="1">
                  <a:txBody>
                    <a:bodyPr/>
                    <a:lstStyle/>
                    <a:p>
                      <a:endParaRPr lang="zh-MO" altLang="en-US"/>
                    </a:p>
                  </a:txBody>
                  <a:tcPr/>
                </a:tc>
                <a:tc hMerge="1">
                  <a:txBody>
                    <a:bodyPr/>
                    <a:lstStyle/>
                    <a:p>
                      <a:endParaRPr lang="zh-MO" altLang="en-US"/>
                    </a:p>
                  </a:txBody>
                  <a:tcPr/>
                </a:tc>
                <a:extLst>
                  <a:ext uri="{0D108BD9-81ED-4DB2-BD59-A6C34878D82A}">
                    <a16:rowId xmlns:a16="http://schemas.microsoft.com/office/drawing/2014/main" val="2341175115"/>
                  </a:ext>
                </a:extLst>
              </a:tr>
            </a:tbl>
          </a:graphicData>
        </a:graphic>
      </p:graphicFrame>
      <p:sp>
        <p:nvSpPr>
          <p:cNvPr id="13" name="文字方塊 12">
            <a:extLst>
              <a:ext uri="{FF2B5EF4-FFF2-40B4-BE49-F238E27FC236}">
                <a16:creationId xmlns:a16="http://schemas.microsoft.com/office/drawing/2014/main" id="{42FA54F3-FCEF-3743-88A7-112B7BDAFAC8}"/>
              </a:ext>
            </a:extLst>
          </p:cNvPr>
          <p:cNvSpPr txBox="1"/>
          <p:nvPr/>
        </p:nvSpPr>
        <p:spPr>
          <a:xfrm>
            <a:off x="315094" y="2189540"/>
            <a:ext cx="1646605" cy="584775"/>
          </a:xfrm>
          <a:prstGeom prst="rect">
            <a:avLst/>
          </a:prstGeom>
          <a:noFill/>
        </p:spPr>
        <p:txBody>
          <a:bodyPr wrap="none" rtlCol="0">
            <a:spAutoFit/>
          </a:bodyPr>
          <a:lstStyle/>
          <a:p>
            <a:r>
              <a:rPr kumimoji="1" lang="zh-MO" altLang="en-US" sz="3200" spc="600" dirty="0">
                <a:solidFill>
                  <a:schemeClr val="accent2"/>
                </a:solidFill>
                <a:latin typeface="Microsoft YaHei" panose="020B0503020204020204" pitchFamily="34" charset="-122"/>
                <a:ea typeface="Microsoft YaHei" panose="020B0503020204020204" pitchFamily="34" charset="-122"/>
              </a:rPr>
              <a:t>常規賽</a:t>
            </a:r>
          </a:p>
        </p:txBody>
      </p:sp>
      <p:pic>
        <p:nvPicPr>
          <p:cNvPr id="14" name="圖片 13">
            <a:extLst>
              <a:ext uri="{FF2B5EF4-FFF2-40B4-BE49-F238E27FC236}">
                <a16:creationId xmlns:a16="http://schemas.microsoft.com/office/drawing/2014/main" id="{79E3AA51-3771-D94E-A9F5-65BA53467688}"/>
              </a:ext>
            </a:extLst>
          </p:cNvPr>
          <p:cNvPicPr>
            <a:picLocks noChangeAspect="1"/>
          </p:cNvPicPr>
          <p:nvPr/>
        </p:nvPicPr>
        <p:blipFill>
          <a:blip r:embed="rId2"/>
          <a:stretch>
            <a:fillRect/>
          </a:stretch>
        </p:blipFill>
        <p:spPr>
          <a:xfrm>
            <a:off x="-152399" y="4083685"/>
            <a:ext cx="3451256" cy="2924793"/>
          </a:xfrm>
          <a:prstGeom prst="rect">
            <a:avLst/>
          </a:prstGeom>
        </p:spPr>
      </p:pic>
      <p:sp>
        <p:nvSpPr>
          <p:cNvPr id="8" name="文字方塊 7">
            <a:extLst>
              <a:ext uri="{FF2B5EF4-FFF2-40B4-BE49-F238E27FC236}">
                <a16:creationId xmlns:a16="http://schemas.microsoft.com/office/drawing/2014/main" id="{C92AADA2-FB58-2E4E-B584-696C51A2AAEC}"/>
              </a:ext>
            </a:extLst>
          </p:cNvPr>
          <p:cNvSpPr txBox="1"/>
          <p:nvPr/>
        </p:nvSpPr>
        <p:spPr>
          <a:xfrm>
            <a:off x="5781156" y="412922"/>
            <a:ext cx="6099716" cy="461665"/>
          </a:xfrm>
          <a:prstGeom prst="rect">
            <a:avLst/>
          </a:prstGeom>
          <a:noFill/>
        </p:spPr>
        <p:txBody>
          <a:bodyPr wrap="square">
            <a:spAutoFit/>
          </a:bodyPr>
          <a:lstStyle/>
          <a:p>
            <a:pPr algn="r"/>
            <a:r>
              <a:rPr lang="zh-MO" altLang="en-US" sz="1200" dirty="0">
                <a:solidFill>
                  <a:srgbClr val="002060"/>
                </a:solidFill>
                <a:latin typeface="Hiragino Sans GB W3" panose="020B0300000000000000" pitchFamily="34" charset="-128"/>
                <a:ea typeface="Hiragino Sans GB W3" panose="020B0300000000000000" pitchFamily="34" charset="-128"/>
              </a:rPr>
              <a:t>WRO</a:t>
            </a:r>
          </a:p>
          <a:p>
            <a:pPr algn="r"/>
            <a:r>
              <a:rPr lang="zh-MO" altLang="en-US" sz="1200" dirty="0">
                <a:solidFill>
                  <a:srgbClr val="002060"/>
                </a:solidFill>
                <a:latin typeface="Hiragino Sans GB W3" panose="020B0300000000000000" pitchFamily="34" charset="-128"/>
                <a:ea typeface="Hiragino Sans GB W3" panose="020B0300000000000000" pitchFamily="34" charset="-128"/>
              </a:rPr>
              <a:t>澳門區選拔賽</a:t>
            </a:r>
          </a:p>
        </p:txBody>
      </p:sp>
      <p:sp>
        <p:nvSpPr>
          <p:cNvPr id="9" name="文字方塊 8">
            <a:extLst>
              <a:ext uri="{FF2B5EF4-FFF2-40B4-BE49-F238E27FC236}">
                <a16:creationId xmlns:a16="http://schemas.microsoft.com/office/drawing/2014/main" id="{225C1EB0-A5AD-C84F-A645-2509FAAB4F26}"/>
              </a:ext>
            </a:extLst>
          </p:cNvPr>
          <p:cNvSpPr txBox="1"/>
          <p:nvPr/>
        </p:nvSpPr>
        <p:spPr>
          <a:xfrm>
            <a:off x="5781156" y="6308954"/>
            <a:ext cx="6099716" cy="276999"/>
          </a:xfrm>
          <a:prstGeom prst="rect">
            <a:avLst/>
          </a:prstGeom>
          <a:noFill/>
        </p:spPr>
        <p:txBody>
          <a:bodyPr wrap="square">
            <a:spAutoFit/>
          </a:bodyPr>
          <a:lstStyle/>
          <a:p>
            <a:pPr algn="r"/>
            <a:r>
              <a:rPr lang="zh-MO" altLang="en-US" sz="1200" dirty="0"/>
              <a:t>Competition / MACAU 202</a:t>
            </a:r>
            <a:r>
              <a:rPr lang="en-US" altLang="zh-MO" sz="1200" dirty="0"/>
              <a:t>2</a:t>
            </a:r>
            <a:endParaRPr lang="zh-MO" altLang="en-US" sz="1200" dirty="0"/>
          </a:p>
        </p:txBody>
      </p:sp>
      <p:pic>
        <p:nvPicPr>
          <p:cNvPr id="11" name="圖片 10">
            <a:extLst>
              <a:ext uri="{FF2B5EF4-FFF2-40B4-BE49-F238E27FC236}">
                <a16:creationId xmlns:a16="http://schemas.microsoft.com/office/drawing/2014/main" id="{1872B33A-BCA9-2F49-84B8-8CB24A5129D6}"/>
              </a:ext>
            </a:extLst>
          </p:cNvPr>
          <p:cNvPicPr>
            <a:picLocks noChangeAspect="1"/>
          </p:cNvPicPr>
          <p:nvPr/>
        </p:nvPicPr>
        <p:blipFill>
          <a:blip r:embed="rId3"/>
          <a:stretch>
            <a:fillRect/>
          </a:stretch>
        </p:blipFill>
        <p:spPr>
          <a:xfrm>
            <a:off x="311128" y="-241767"/>
            <a:ext cx="2844800" cy="1155700"/>
          </a:xfrm>
          <a:prstGeom prst="rect">
            <a:avLst/>
          </a:prstGeom>
        </p:spPr>
      </p:pic>
    </p:spTree>
    <p:extLst>
      <p:ext uri="{BB962C8B-B14F-4D97-AF65-F5344CB8AC3E}">
        <p14:creationId xmlns:p14="http://schemas.microsoft.com/office/powerpoint/2010/main" val="27962476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表格 5">
            <a:extLst>
              <a:ext uri="{FF2B5EF4-FFF2-40B4-BE49-F238E27FC236}">
                <a16:creationId xmlns:a16="http://schemas.microsoft.com/office/drawing/2014/main" id="{6868E253-EDD6-0F42-8368-EF9C44E95BD5}"/>
              </a:ext>
            </a:extLst>
          </p:cNvPr>
          <p:cNvGraphicFramePr>
            <a:graphicFrameLocks noGrp="1"/>
          </p:cNvGraphicFramePr>
          <p:nvPr>
            <p:extLst>
              <p:ext uri="{D42A27DB-BD31-4B8C-83A1-F6EECF244321}">
                <p14:modId xmlns:p14="http://schemas.microsoft.com/office/powerpoint/2010/main" val="4169310557"/>
              </p:ext>
            </p:extLst>
          </p:nvPr>
        </p:nvGraphicFramePr>
        <p:xfrm>
          <a:off x="3159493" y="1164966"/>
          <a:ext cx="8768347" cy="4803891"/>
        </p:xfrm>
        <a:graphic>
          <a:graphicData uri="http://schemas.openxmlformats.org/drawingml/2006/table">
            <a:tbl>
              <a:tblPr firstRow="1" bandRow="1">
                <a:tableStyleId>{5C22544A-7EE6-4342-B048-85BDC9FD1C3A}</a:tableStyleId>
              </a:tblPr>
              <a:tblGrid>
                <a:gridCol w="1493787">
                  <a:extLst>
                    <a:ext uri="{9D8B030D-6E8A-4147-A177-3AD203B41FA5}">
                      <a16:colId xmlns:a16="http://schemas.microsoft.com/office/drawing/2014/main" val="1510556267"/>
                    </a:ext>
                  </a:extLst>
                </a:gridCol>
                <a:gridCol w="7274560">
                  <a:extLst>
                    <a:ext uri="{9D8B030D-6E8A-4147-A177-3AD203B41FA5}">
                      <a16:colId xmlns:a16="http://schemas.microsoft.com/office/drawing/2014/main" val="2630290612"/>
                    </a:ext>
                  </a:extLst>
                </a:gridCol>
              </a:tblGrid>
              <a:tr h="63606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dirty="0">
                          <a:solidFill>
                            <a:schemeClr val="tx1">
                              <a:lumMod val="85000"/>
                              <a:lumOff val="15000"/>
                            </a:schemeClr>
                          </a:solidFill>
                          <a:latin typeface="Microsoft YaHei" panose="020B0503020204020204" pitchFamily="34" charset="-122"/>
                          <a:ea typeface="Microsoft YaHei" panose="020B0503020204020204" pitchFamily="34" charset="-122"/>
                        </a:rPr>
                        <a:t>年齡</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en-US" altLang="zh-MO" sz="1800" b="0" i="0" kern="1200" dirty="0">
                          <a:solidFill>
                            <a:schemeClr val="tx2"/>
                          </a:solidFill>
                          <a:effectLst/>
                          <a:latin typeface="Microsoft YaHei" panose="020B0503020204020204" pitchFamily="34" charset="-122"/>
                          <a:ea typeface="Microsoft YaHei" panose="020B0503020204020204" pitchFamily="34" charset="-122"/>
                          <a:cs typeface="+mn-cs"/>
                        </a:rPr>
                        <a:t>1</a:t>
                      </a:r>
                      <a:r>
                        <a:rPr lang="en-US" altLang="zh-TW" sz="1800" b="0" i="0" kern="1200" dirty="0">
                          <a:solidFill>
                            <a:schemeClr val="tx2"/>
                          </a:solidFill>
                          <a:effectLst/>
                          <a:latin typeface="Microsoft YaHei" panose="020B0503020204020204" pitchFamily="34" charset="-122"/>
                          <a:ea typeface="Microsoft YaHei" panose="020B0503020204020204" pitchFamily="34" charset="-122"/>
                          <a:cs typeface="+mn-cs"/>
                        </a:rPr>
                        <a:t>1</a:t>
                      </a:r>
                      <a:r>
                        <a:rPr lang="en-US" altLang="zh-MO" sz="1800" b="0" i="0" kern="1200" dirty="0">
                          <a:solidFill>
                            <a:schemeClr val="tx2"/>
                          </a:solidFill>
                          <a:effectLst/>
                          <a:latin typeface="Microsoft YaHei" panose="020B0503020204020204" pitchFamily="34" charset="-122"/>
                          <a:ea typeface="Microsoft YaHei" panose="020B0503020204020204" pitchFamily="34" charset="-122"/>
                          <a:cs typeface="+mn-cs"/>
                        </a:rPr>
                        <a:t>-19</a:t>
                      </a:r>
                      <a:r>
                        <a:rPr lang="zh-MO" altLang="en-US" sz="1800" b="0" i="0" kern="1200" dirty="0">
                          <a:solidFill>
                            <a:schemeClr val="tx2"/>
                          </a:solidFill>
                          <a:effectLst/>
                          <a:latin typeface="Microsoft YaHei" panose="020B0503020204020204" pitchFamily="34" charset="-122"/>
                          <a:ea typeface="Microsoft YaHei" panose="020B0503020204020204" pitchFamily="34" charset="-122"/>
                          <a:cs typeface="+mn-cs"/>
                        </a:rPr>
                        <a:t>歲</a:t>
                      </a:r>
                      <a:r>
                        <a:rPr lang="zh-MO" altLang="en-US" sz="1600" b="0" i="0" kern="1200" dirty="0">
                          <a:solidFill>
                            <a:schemeClr val="tx2"/>
                          </a:solidFill>
                          <a:effectLst/>
                          <a:latin typeface="Microsoft YaHei" panose="020B0503020204020204" pitchFamily="34" charset="-122"/>
                          <a:ea typeface="Microsoft YaHei" panose="020B0503020204020204" pitchFamily="34" charset="-122"/>
                          <a:cs typeface="+mn-cs"/>
                        </a:rPr>
                        <a:t>（</a:t>
                      </a: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200</a:t>
                      </a:r>
                      <a:r>
                        <a:rPr lang="en-US" altLang="zh-TW" sz="1600" b="0" i="0" kern="1200" dirty="0">
                          <a:solidFill>
                            <a:schemeClr val="tx2"/>
                          </a:solidFill>
                          <a:effectLst/>
                          <a:latin typeface="Microsoft YaHei" panose="020B0503020204020204" pitchFamily="34" charset="-122"/>
                          <a:ea typeface="Microsoft YaHei" panose="020B0503020204020204" pitchFamily="34" charset="-122"/>
                          <a:cs typeface="+mn-cs"/>
                        </a:rPr>
                        <a:t>3</a:t>
                      </a: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.1.1</a:t>
                      </a:r>
                      <a:r>
                        <a:rPr lang="zh-MO" altLang="en-US" sz="1600" b="0" i="0" kern="1200" dirty="0">
                          <a:solidFill>
                            <a:schemeClr val="tx2"/>
                          </a:solidFill>
                          <a:effectLst/>
                          <a:latin typeface="Microsoft YaHei" panose="020B0503020204020204" pitchFamily="34" charset="-122"/>
                          <a:ea typeface="Microsoft YaHei" panose="020B0503020204020204" pitchFamily="34" charset="-122"/>
                          <a:cs typeface="+mn-cs"/>
                        </a:rPr>
                        <a:t> </a:t>
                      </a: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a:t>
                      </a:r>
                      <a:r>
                        <a:rPr lang="zh-MO" altLang="en-US" sz="1600" b="0" i="0" kern="1200" dirty="0">
                          <a:solidFill>
                            <a:schemeClr val="tx2"/>
                          </a:solidFill>
                          <a:effectLst/>
                          <a:latin typeface="Microsoft YaHei" panose="020B0503020204020204" pitchFamily="34" charset="-122"/>
                          <a:ea typeface="Microsoft YaHei" panose="020B0503020204020204" pitchFamily="34" charset="-122"/>
                          <a:cs typeface="+mn-cs"/>
                        </a:rPr>
                        <a:t> </a:t>
                      </a: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2011.12.31</a:t>
                      </a:r>
                      <a:r>
                        <a:rPr lang="zh-MO" altLang="en-US" sz="1600" b="0" i="0" kern="1200" dirty="0">
                          <a:solidFill>
                            <a:schemeClr val="tx2"/>
                          </a:solidFill>
                          <a:effectLst/>
                          <a:latin typeface="Microsoft YaHei" panose="020B0503020204020204" pitchFamily="34" charset="-122"/>
                          <a:ea typeface="Microsoft YaHei" panose="020B0503020204020204" pitchFamily="34" charset="-122"/>
                          <a:cs typeface="+mn-cs"/>
                        </a:rPr>
                        <a:t>）</a:t>
                      </a:r>
                      <a:endParaRPr lang="en-US" altLang="zh-MO" sz="1800" b="0" i="0" kern="1200" dirty="0">
                        <a:solidFill>
                          <a:schemeClr val="tx2"/>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2650634658"/>
                  </a:ext>
                </a:extLst>
              </a:tr>
              <a:tr h="64490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dirty="0">
                          <a:solidFill>
                            <a:schemeClr val="tx1">
                              <a:lumMod val="85000"/>
                              <a:lumOff val="15000"/>
                            </a:schemeClr>
                          </a:solidFill>
                          <a:latin typeface="Microsoft YaHei" panose="020B0503020204020204" pitchFamily="34" charset="-122"/>
                          <a:ea typeface="Microsoft YaHei" panose="020B0503020204020204" pitchFamily="34" charset="-122"/>
                        </a:rPr>
                        <a:t>隊伍人數</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MO" sz="1800" b="0" i="0" kern="1200" dirty="0">
                          <a:solidFill>
                            <a:schemeClr val="tx2"/>
                          </a:solidFill>
                          <a:effectLst/>
                          <a:latin typeface="Microsoft YaHei" panose="020B0503020204020204" pitchFamily="34" charset="-122"/>
                          <a:ea typeface="Microsoft YaHei" panose="020B0503020204020204" pitchFamily="34" charset="-122"/>
                          <a:cs typeface="+mn-cs"/>
                        </a:rPr>
                        <a:t>2-3</a:t>
                      </a:r>
                      <a:r>
                        <a:rPr lang="zh-MO" altLang="en-US" sz="1800" b="0" i="0" kern="1200" dirty="0">
                          <a:solidFill>
                            <a:schemeClr val="tx2"/>
                          </a:solidFill>
                          <a:effectLst/>
                          <a:latin typeface="Microsoft YaHei" panose="020B0503020204020204" pitchFamily="34" charset="-122"/>
                          <a:ea typeface="Microsoft YaHei" panose="020B0503020204020204" pitchFamily="34" charset="-122"/>
                          <a:cs typeface="+mn-cs"/>
                        </a:rPr>
                        <a:t>人</a:t>
                      </a:r>
                      <a:r>
                        <a:rPr lang="en-US" altLang="zh-MO" sz="1800" b="0" i="0" kern="1200" dirty="0">
                          <a:solidFill>
                            <a:schemeClr val="tx2"/>
                          </a:solidFill>
                          <a:effectLst/>
                          <a:latin typeface="Microsoft YaHei" panose="020B0503020204020204" pitchFamily="34" charset="-122"/>
                          <a:ea typeface="Microsoft YaHei" panose="020B0503020204020204" pitchFamily="34" charset="-122"/>
                          <a:cs typeface="+mn-cs"/>
                        </a:rPr>
                        <a:t>+</a:t>
                      </a:r>
                      <a:r>
                        <a:rPr lang="zh-MO" altLang="en-US" sz="1800" b="0" i="0" kern="1200" dirty="0">
                          <a:solidFill>
                            <a:schemeClr val="tx2"/>
                          </a:solidFill>
                          <a:effectLst/>
                          <a:latin typeface="Microsoft YaHei" panose="020B0503020204020204" pitchFamily="34" charset="-122"/>
                          <a:ea typeface="Microsoft YaHei" panose="020B0503020204020204" pitchFamily="34" charset="-122"/>
                          <a:cs typeface="+mn-cs"/>
                        </a:rPr>
                        <a:t>教練</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1200164980"/>
                  </a:ext>
                </a:extLst>
              </a:tr>
              <a:tr h="7722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dirty="0">
                          <a:solidFill>
                            <a:schemeClr val="tx1">
                              <a:lumMod val="85000"/>
                              <a:lumOff val="15000"/>
                            </a:schemeClr>
                          </a:solidFill>
                          <a:latin typeface="Microsoft YaHei" panose="020B0503020204020204" pitchFamily="34" charset="-122"/>
                          <a:ea typeface="Microsoft YaHei" panose="020B0503020204020204" pitchFamily="34" charset="-122"/>
                        </a:rPr>
                        <a:t>比賽器材</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en-US" altLang="zh-MO" sz="1800" kern="1200" dirty="0">
                          <a:solidFill>
                            <a:schemeClr val="tx2"/>
                          </a:solidFill>
                          <a:effectLst/>
                          <a:latin typeface="Microsoft YaHei" panose="020B0503020204020204" pitchFamily="34" charset="-122"/>
                          <a:ea typeface="Microsoft YaHei" panose="020B0503020204020204" pitchFamily="34" charset="-122"/>
                          <a:cs typeface="+mn-cs"/>
                        </a:rPr>
                        <a:t>LEGO® Education MINDSTORMS® EV3; LEGO® Education SPIKE™ PRIME</a:t>
                      </a:r>
                      <a:r>
                        <a:rPr lang="zh-TW" altLang="en-US" sz="1800" kern="1200" dirty="0">
                          <a:solidFill>
                            <a:schemeClr val="tx2"/>
                          </a:solidFill>
                          <a:effectLst/>
                          <a:latin typeface="Microsoft YaHei" panose="020B0503020204020204" pitchFamily="34" charset="-122"/>
                          <a:ea typeface="Microsoft YaHei" panose="020B0503020204020204" pitchFamily="34" charset="-122"/>
                          <a:cs typeface="+mn-cs"/>
                        </a:rPr>
                        <a:t>或</a:t>
                      </a:r>
                      <a:r>
                        <a:rPr lang="en-US" altLang="zh-MO" sz="1800" kern="1200" dirty="0">
                          <a:solidFill>
                            <a:schemeClr val="tx2"/>
                          </a:solidFill>
                          <a:effectLst/>
                          <a:latin typeface="Microsoft YaHei" panose="020B0503020204020204" pitchFamily="34" charset="-122"/>
                          <a:ea typeface="Microsoft YaHei" panose="020B0503020204020204" pitchFamily="34" charset="-122"/>
                          <a:cs typeface="+mn-cs"/>
                        </a:rPr>
                        <a:t> Robot Inventor</a:t>
                      </a:r>
                      <a:endParaRPr lang="zh-MO" altLang="en-US" sz="1800" kern="1200" dirty="0">
                        <a:solidFill>
                          <a:schemeClr val="tx2"/>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2446648620"/>
                  </a:ext>
                </a:extLst>
              </a:tr>
              <a:tr h="7722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800" b="0" i="0" dirty="0">
                          <a:solidFill>
                            <a:schemeClr val="tx1">
                              <a:lumMod val="85000"/>
                              <a:lumOff val="15000"/>
                            </a:schemeClr>
                          </a:solidFill>
                          <a:latin typeface="Microsoft YaHei" panose="020B0503020204020204" pitchFamily="34" charset="-122"/>
                          <a:ea typeface="Microsoft YaHei" panose="020B0503020204020204" pitchFamily="34" charset="-122"/>
                        </a:rPr>
                        <a:t>攝像頭</a:t>
                      </a:r>
                      <a:endParaRPr lang="zh-MO" altLang="en-US" sz="1800" b="0" i="0" dirty="0">
                        <a:solidFill>
                          <a:schemeClr val="tx1">
                            <a:lumMod val="85000"/>
                            <a:lumOff val="15000"/>
                          </a:schemeClr>
                        </a:solidFill>
                        <a:latin typeface="Microsoft YaHei" panose="020B0503020204020204" pitchFamily="34" charset="-122"/>
                        <a:ea typeface="Microsoft YaHei" panose="020B0503020204020204" pitchFamily="34" charset="-122"/>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zh-TW" altLang="en-US" sz="1800" kern="1200" dirty="0">
                          <a:solidFill>
                            <a:schemeClr val="tx2"/>
                          </a:solidFill>
                          <a:effectLst/>
                          <a:latin typeface="Microsoft YaHei" panose="020B0503020204020204" pitchFamily="34" charset="-122"/>
                          <a:ea typeface="Microsoft YaHei" panose="020B0503020204020204" pitchFamily="34" charset="-122"/>
                          <a:cs typeface="+mn-cs"/>
                        </a:rPr>
                        <a:t>不限；建議</a:t>
                      </a:r>
                      <a:r>
                        <a:rPr lang="en-US" altLang="zh-TW" sz="1800" kern="1200" dirty="0">
                          <a:solidFill>
                            <a:schemeClr val="tx2"/>
                          </a:solidFill>
                          <a:effectLst/>
                          <a:latin typeface="Microsoft YaHei" panose="020B0503020204020204" pitchFamily="34" charset="-122"/>
                          <a:ea typeface="Microsoft YaHei" panose="020B0503020204020204" pitchFamily="34" charset="-122"/>
                          <a:cs typeface="+mn-cs"/>
                        </a:rPr>
                        <a:t>LEGO® MINDSTORMS® EV3</a:t>
                      </a:r>
                      <a:r>
                        <a:rPr lang="zh-TW" altLang="en-US" sz="1800" kern="1200" dirty="0">
                          <a:solidFill>
                            <a:schemeClr val="tx2"/>
                          </a:solidFill>
                          <a:effectLst/>
                          <a:latin typeface="Microsoft YaHei" panose="020B0503020204020204" pitchFamily="34" charset="-122"/>
                          <a:ea typeface="Microsoft YaHei" panose="020B0503020204020204" pitchFamily="34" charset="-122"/>
                          <a:cs typeface="+mn-cs"/>
                        </a:rPr>
                        <a:t>使用</a:t>
                      </a:r>
                      <a:r>
                        <a:rPr lang="en-US" altLang="zh-TW" sz="1800" kern="1200" dirty="0">
                          <a:solidFill>
                            <a:schemeClr val="tx2"/>
                          </a:solidFill>
                          <a:effectLst/>
                          <a:latin typeface="Microsoft YaHei" panose="020B0503020204020204" pitchFamily="34" charset="-122"/>
                          <a:ea typeface="Microsoft YaHei" panose="020B0503020204020204" pitchFamily="34" charset="-122"/>
                          <a:cs typeface="+mn-cs"/>
                        </a:rPr>
                        <a:t>Pixy2</a:t>
                      </a:r>
                      <a:r>
                        <a:rPr lang="zh-TW" altLang="en-US" sz="1800" kern="1200" dirty="0">
                          <a:solidFill>
                            <a:schemeClr val="tx2"/>
                          </a:solidFill>
                          <a:effectLst/>
                          <a:latin typeface="Microsoft YaHei" panose="020B0503020204020204" pitchFamily="34" charset="-122"/>
                          <a:ea typeface="Microsoft YaHei" panose="020B0503020204020204" pitchFamily="34" charset="-122"/>
                          <a:cs typeface="+mn-cs"/>
                        </a:rPr>
                        <a:t>，</a:t>
                      </a:r>
                      <a:r>
                        <a:rPr lang="en-US" altLang="zh-TW" sz="1800" kern="1200" dirty="0">
                          <a:solidFill>
                            <a:schemeClr val="tx2"/>
                          </a:solidFill>
                          <a:effectLst/>
                          <a:latin typeface="Microsoft YaHei" panose="020B0503020204020204" pitchFamily="34" charset="-122"/>
                          <a:ea typeface="Microsoft YaHei" panose="020B0503020204020204" pitchFamily="34" charset="-122"/>
                          <a:cs typeface="+mn-cs"/>
                        </a:rPr>
                        <a:t>SPIKE PRIME</a:t>
                      </a:r>
                      <a:r>
                        <a:rPr lang="zh-TW" altLang="en-US" sz="1800" kern="1200" dirty="0">
                          <a:solidFill>
                            <a:schemeClr val="tx2"/>
                          </a:solidFill>
                          <a:effectLst/>
                          <a:latin typeface="Microsoft YaHei" panose="020B0503020204020204" pitchFamily="34" charset="-122"/>
                          <a:ea typeface="Microsoft YaHei" panose="020B0503020204020204" pitchFamily="34" charset="-122"/>
                          <a:cs typeface="+mn-cs"/>
                        </a:rPr>
                        <a:t>使用</a:t>
                      </a:r>
                      <a:r>
                        <a:rPr lang="en-US" altLang="zh-TW" sz="1800" kern="1200" dirty="0" err="1">
                          <a:solidFill>
                            <a:schemeClr val="tx2"/>
                          </a:solidFill>
                          <a:effectLst/>
                          <a:latin typeface="Microsoft YaHei" panose="020B0503020204020204" pitchFamily="34" charset="-122"/>
                          <a:ea typeface="Microsoft YaHei" panose="020B0503020204020204" pitchFamily="34" charset="-122"/>
                          <a:cs typeface="+mn-cs"/>
                        </a:rPr>
                        <a:t>OpenMV</a:t>
                      </a:r>
                      <a:r>
                        <a:rPr lang="zh-TW" altLang="en-US" sz="1800" kern="1200" dirty="0">
                          <a:solidFill>
                            <a:schemeClr val="tx2"/>
                          </a:solidFill>
                          <a:effectLst/>
                          <a:latin typeface="Microsoft YaHei" panose="020B0503020204020204" pitchFamily="34" charset="-122"/>
                          <a:ea typeface="Microsoft YaHei" panose="020B0503020204020204" pitchFamily="34" charset="-122"/>
                          <a:cs typeface="+mn-cs"/>
                        </a:rPr>
                        <a:t>；可配合使用鏡頭套件或鏡子等光學元件</a:t>
                      </a:r>
                      <a:endParaRPr lang="zh-MO" altLang="en-US" sz="1800" kern="1200" dirty="0">
                        <a:solidFill>
                          <a:schemeClr val="tx2"/>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10003"/>
                  </a:ext>
                </a:extLst>
              </a:tr>
              <a:tr h="7722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800" b="0" i="0" dirty="0">
                          <a:solidFill>
                            <a:schemeClr val="tx1">
                              <a:lumMod val="85000"/>
                              <a:lumOff val="15000"/>
                            </a:schemeClr>
                          </a:solidFill>
                          <a:latin typeface="Microsoft YaHei" panose="020B0503020204020204" pitchFamily="34" charset="-122"/>
                          <a:ea typeface="Microsoft YaHei" panose="020B0503020204020204" pitchFamily="34" charset="-122"/>
                        </a:rPr>
                        <a:t>固定物料</a:t>
                      </a:r>
                      <a:endParaRPr lang="zh-MO" altLang="en-US" sz="1800" b="0" i="0" dirty="0">
                        <a:solidFill>
                          <a:schemeClr val="tx1">
                            <a:lumMod val="85000"/>
                            <a:lumOff val="15000"/>
                          </a:schemeClr>
                        </a:solidFill>
                        <a:latin typeface="Microsoft YaHei" panose="020B0503020204020204" pitchFamily="34" charset="-122"/>
                        <a:ea typeface="Microsoft YaHei" panose="020B0503020204020204" pitchFamily="34" charset="-122"/>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zh-TW" altLang="en-US" sz="1800" kern="1200" dirty="0">
                          <a:solidFill>
                            <a:schemeClr val="tx2"/>
                          </a:solidFill>
                          <a:effectLst/>
                          <a:latin typeface="Microsoft YaHei" panose="020B0503020204020204" pitchFamily="34" charset="-122"/>
                          <a:ea typeface="Microsoft YaHei" panose="020B0503020204020204" pitchFamily="34" charset="-122"/>
                          <a:cs typeface="+mn-cs"/>
                        </a:rPr>
                        <a:t>可使用</a:t>
                      </a:r>
                      <a:r>
                        <a:rPr lang="en-US" altLang="zh-TW" sz="1800" kern="1200" dirty="0">
                          <a:solidFill>
                            <a:schemeClr val="tx2"/>
                          </a:solidFill>
                          <a:effectLst/>
                          <a:latin typeface="Microsoft YaHei" panose="020B0503020204020204" pitchFamily="34" charset="-122"/>
                          <a:ea typeface="Microsoft YaHei" panose="020B0503020204020204" pitchFamily="34" charset="-122"/>
                          <a:cs typeface="+mn-cs"/>
                        </a:rPr>
                        <a:t>3D</a:t>
                      </a:r>
                      <a:r>
                        <a:rPr lang="zh-TW" altLang="en-US" sz="1800" kern="1200" dirty="0">
                          <a:solidFill>
                            <a:schemeClr val="tx2"/>
                          </a:solidFill>
                          <a:effectLst/>
                          <a:latin typeface="Microsoft YaHei" panose="020B0503020204020204" pitchFamily="34" charset="-122"/>
                          <a:ea typeface="Microsoft YaHei" panose="020B0503020204020204" pitchFamily="34" charset="-122"/>
                          <a:cs typeface="+mn-cs"/>
                        </a:rPr>
                        <a:t>打印元素，</a:t>
                      </a:r>
                      <a:r>
                        <a:rPr lang="en-US" altLang="zh-TW" sz="1800" kern="1200" dirty="0">
                          <a:solidFill>
                            <a:schemeClr val="tx2"/>
                          </a:solidFill>
                          <a:effectLst/>
                          <a:latin typeface="Microsoft YaHei" panose="020B0503020204020204" pitchFamily="34" charset="-122"/>
                          <a:ea typeface="Microsoft YaHei" panose="020B0503020204020204" pitchFamily="34" charset="-122"/>
                          <a:cs typeface="+mn-cs"/>
                        </a:rPr>
                        <a:t>CNC </a:t>
                      </a:r>
                      <a:r>
                        <a:rPr lang="zh-TW" altLang="en-US" sz="1800" kern="1200" dirty="0">
                          <a:solidFill>
                            <a:schemeClr val="tx2"/>
                          </a:solidFill>
                          <a:effectLst/>
                          <a:latin typeface="Microsoft YaHei" panose="020B0503020204020204" pitchFamily="34" charset="-122"/>
                          <a:ea typeface="Microsoft YaHei" panose="020B0503020204020204" pitchFamily="34" charset="-122"/>
                          <a:cs typeface="+mn-cs"/>
                        </a:rPr>
                        <a:t>機器準備的元素、從丙烯酸</a:t>
                      </a:r>
                      <a:r>
                        <a:rPr lang="en-US" altLang="zh-TW" sz="1800" kern="1200" dirty="0">
                          <a:solidFill>
                            <a:schemeClr val="tx2"/>
                          </a:solidFill>
                          <a:effectLst/>
                          <a:latin typeface="Microsoft YaHei" panose="020B0503020204020204" pitchFamily="34" charset="-122"/>
                          <a:ea typeface="Microsoft YaHei" panose="020B0503020204020204" pitchFamily="34" charset="-122"/>
                          <a:cs typeface="+mn-cs"/>
                        </a:rPr>
                        <a:t>/</a:t>
                      </a:r>
                      <a:r>
                        <a:rPr lang="zh-TW" altLang="en-US" sz="1800" kern="1200" dirty="0">
                          <a:solidFill>
                            <a:schemeClr val="tx2"/>
                          </a:solidFill>
                          <a:effectLst/>
                          <a:latin typeface="Microsoft YaHei" panose="020B0503020204020204" pitchFamily="34" charset="-122"/>
                          <a:ea typeface="Microsoft YaHei" panose="020B0503020204020204" pitchFamily="34" charset="-122"/>
                          <a:cs typeface="+mn-cs"/>
                        </a:rPr>
                        <a:t>木材</a:t>
                      </a:r>
                      <a:r>
                        <a:rPr lang="en-US" altLang="zh-TW" sz="1800" kern="1200" dirty="0">
                          <a:solidFill>
                            <a:schemeClr val="tx2"/>
                          </a:solidFill>
                          <a:effectLst/>
                          <a:latin typeface="Microsoft YaHei" panose="020B0503020204020204" pitchFamily="34" charset="-122"/>
                          <a:ea typeface="Microsoft YaHei" panose="020B0503020204020204" pitchFamily="34" charset="-122"/>
                          <a:cs typeface="+mn-cs"/>
                        </a:rPr>
                        <a:t>/</a:t>
                      </a:r>
                      <a:r>
                        <a:rPr lang="zh-TW" altLang="en-US" sz="1800" kern="1200" dirty="0">
                          <a:solidFill>
                            <a:schemeClr val="tx2"/>
                          </a:solidFill>
                          <a:effectLst/>
                          <a:latin typeface="Microsoft YaHei" panose="020B0503020204020204" pitchFamily="34" charset="-122"/>
                          <a:ea typeface="Microsoft YaHei" panose="020B0503020204020204" pitchFamily="34" charset="-122"/>
                          <a:cs typeface="+mn-cs"/>
                        </a:rPr>
                        <a:t>金屬切割的元素</a:t>
                      </a:r>
                      <a:endParaRPr lang="zh-MO" altLang="en-US" sz="1800" kern="1200" dirty="0">
                        <a:solidFill>
                          <a:schemeClr val="tx2"/>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10004"/>
                  </a:ext>
                </a:extLst>
              </a:tr>
              <a:tr h="56119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dirty="0">
                          <a:solidFill>
                            <a:schemeClr val="tx1">
                              <a:lumMod val="85000"/>
                              <a:lumOff val="15000"/>
                            </a:schemeClr>
                          </a:solidFill>
                          <a:latin typeface="Microsoft YaHei" panose="020B0503020204020204" pitchFamily="34" charset="-122"/>
                          <a:ea typeface="Microsoft YaHei" panose="020B0503020204020204" pitchFamily="34" charset="-122"/>
                        </a:rPr>
                        <a:t>軟件</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kern="1200" dirty="0">
                          <a:solidFill>
                            <a:schemeClr val="tx2"/>
                          </a:solidFill>
                          <a:effectLst/>
                          <a:latin typeface="Microsoft YaHei" panose="020B0503020204020204" pitchFamily="34" charset="-122"/>
                          <a:ea typeface="Microsoft YaHei" panose="020B0503020204020204" pitchFamily="34" charset="-122"/>
                          <a:cs typeface="+mn-cs"/>
                        </a:rPr>
                        <a:t>不限</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3095517647"/>
                  </a:ext>
                </a:extLst>
              </a:tr>
              <a:tr h="64490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dirty="0">
                          <a:solidFill>
                            <a:schemeClr val="tx1">
                              <a:lumMod val="85000"/>
                              <a:lumOff val="15000"/>
                            </a:schemeClr>
                          </a:solidFill>
                          <a:latin typeface="Microsoft YaHei" panose="020B0503020204020204" pitchFamily="34" charset="-122"/>
                          <a:ea typeface="Microsoft YaHei" panose="020B0503020204020204" pitchFamily="34" charset="-122"/>
                        </a:rPr>
                        <a:t>最大尺寸</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kern="1200" dirty="0">
                          <a:solidFill>
                            <a:schemeClr val="tx2"/>
                          </a:solidFill>
                          <a:effectLst/>
                          <a:latin typeface="Microsoft YaHei" panose="020B0503020204020204" pitchFamily="34" charset="-122"/>
                          <a:ea typeface="Microsoft YaHei" panose="020B0503020204020204" pitchFamily="34" charset="-122"/>
                          <a:cs typeface="+mn-cs"/>
                        </a:rPr>
                        <a:t>兩個機器人</a:t>
                      </a:r>
                      <a:r>
                        <a:rPr lang="en-US" altLang="zh-MO" sz="1800" kern="1200" dirty="0">
                          <a:solidFill>
                            <a:schemeClr val="tx2"/>
                          </a:solidFill>
                          <a:effectLst/>
                          <a:latin typeface="Microsoft YaHei" panose="020B0503020204020204" pitchFamily="34" charset="-122"/>
                          <a:ea typeface="Microsoft YaHei" panose="020B0503020204020204" pitchFamily="34" charset="-122"/>
                          <a:cs typeface="+mn-cs"/>
                        </a:rPr>
                        <a:t> , </a:t>
                      </a:r>
                      <a:r>
                        <a:rPr lang="en-US" altLang="zh-MO" sz="1800" b="0" i="0" kern="1200" dirty="0">
                          <a:solidFill>
                            <a:schemeClr val="tx2"/>
                          </a:solidFill>
                          <a:effectLst/>
                          <a:latin typeface="Microsoft YaHei" panose="020B0503020204020204" pitchFamily="34" charset="-122"/>
                          <a:ea typeface="Microsoft YaHei" panose="020B0503020204020204" pitchFamily="34" charset="-122"/>
                          <a:cs typeface="+mn-cs"/>
                        </a:rPr>
                        <a:t>2</a:t>
                      </a:r>
                      <a:r>
                        <a:rPr lang="en-US" altLang="zh-TW" sz="1800" b="0" i="0" kern="1200" dirty="0">
                          <a:solidFill>
                            <a:schemeClr val="tx2"/>
                          </a:solidFill>
                          <a:effectLst/>
                          <a:latin typeface="Microsoft YaHei" panose="020B0503020204020204" pitchFamily="34" charset="-122"/>
                          <a:ea typeface="Microsoft YaHei" panose="020B0503020204020204" pitchFamily="34" charset="-122"/>
                          <a:cs typeface="+mn-cs"/>
                        </a:rPr>
                        <a:t>0</a:t>
                      </a:r>
                      <a:r>
                        <a:rPr lang="en-US" altLang="zh-MO" sz="1800" b="0" i="0" kern="1200" dirty="0">
                          <a:solidFill>
                            <a:schemeClr val="tx2"/>
                          </a:solidFill>
                          <a:effectLst/>
                          <a:latin typeface="Microsoft YaHei" panose="020B0503020204020204" pitchFamily="34" charset="-122"/>
                          <a:ea typeface="Microsoft YaHei" panose="020B0503020204020204" pitchFamily="34" charset="-122"/>
                          <a:cs typeface="+mn-cs"/>
                        </a:rPr>
                        <a:t> x 2</a:t>
                      </a:r>
                      <a:r>
                        <a:rPr lang="en-US" altLang="zh-TW" sz="1800" b="0" i="0" kern="1200" dirty="0">
                          <a:solidFill>
                            <a:schemeClr val="tx2"/>
                          </a:solidFill>
                          <a:effectLst/>
                          <a:latin typeface="Microsoft YaHei" panose="020B0503020204020204" pitchFamily="34" charset="-122"/>
                          <a:ea typeface="Microsoft YaHei" panose="020B0503020204020204" pitchFamily="34" charset="-122"/>
                          <a:cs typeface="+mn-cs"/>
                        </a:rPr>
                        <a:t>0</a:t>
                      </a:r>
                      <a:r>
                        <a:rPr lang="en-US" altLang="zh-MO" sz="1800" b="0" i="0" kern="1200" dirty="0">
                          <a:solidFill>
                            <a:schemeClr val="tx2"/>
                          </a:solidFill>
                          <a:effectLst/>
                          <a:latin typeface="Microsoft YaHei" panose="020B0503020204020204" pitchFamily="34" charset="-122"/>
                          <a:ea typeface="Microsoft YaHei" panose="020B0503020204020204" pitchFamily="34" charset="-122"/>
                          <a:cs typeface="+mn-cs"/>
                        </a:rPr>
                        <a:t> x 2</a:t>
                      </a:r>
                      <a:r>
                        <a:rPr lang="en-US" altLang="zh-TW" sz="1800" b="0" i="0" kern="1200" dirty="0">
                          <a:solidFill>
                            <a:schemeClr val="tx2"/>
                          </a:solidFill>
                          <a:effectLst/>
                          <a:latin typeface="Microsoft YaHei" panose="020B0503020204020204" pitchFamily="34" charset="-122"/>
                          <a:ea typeface="Microsoft YaHei" panose="020B0503020204020204" pitchFamily="34" charset="-122"/>
                          <a:cs typeface="+mn-cs"/>
                        </a:rPr>
                        <a:t>0</a:t>
                      </a:r>
                      <a:r>
                        <a:rPr lang="en-US" altLang="zh-MO" sz="1800" b="0" i="0" kern="1200" dirty="0">
                          <a:solidFill>
                            <a:schemeClr val="tx2"/>
                          </a:solidFill>
                          <a:effectLst/>
                          <a:latin typeface="Microsoft YaHei" panose="020B0503020204020204" pitchFamily="34" charset="-122"/>
                          <a:ea typeface="Microsoft YaHei" panose="020B0503020204020204" pitchFamily="34" charset="-122"/>
                          <a:cs typeface="+mn-cs"/>
                        </a:rPr>
                        <a:t>(cm)</a:t>
                      </a:r>
                      <a:endParaRPr lang="zh-MO" altLang="en-US" sz="1800" b="0" i="0" kern="1200" dirty="0">
                        <a:solidFill>
                          <a:schemeClr val="tx2"/>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2341175115"/>
                  </a:ext>
                </a:extLst>
              </a:tr>
            </a:tbl>
          </a:graphicData>
        </a:graphic>
      </p:graphicFrame>
      <p:sp>
        <p:nvSpPr>
          <p:cNvPr id="11" name="文字方塊 10">
            <a:extLst>
              <a:ext uri="{FF2B5EF4-FFF2-40B4-BE49-F238E27FC236}">
                <a16:creationId xmlns:a16="http://schemas.microsoft.com/office/drawing/2014/main" id="{D727ABEE-FA4C-C642-8D2A-4546B9EA2648}"/>
              </a:ext>
            </a:extLst>
          </p:cNvPr>
          <p:cNvSpPr txBox="1"/>
          <p:nvPr/>
        </p:nvSpPr>
        <p:spPr>
          <a:xfrm>
            <a:off x="50950" y="2342429"/>
            <a:ext cx="3108543" cy="1077218"/>
          </a:xfrm>
          <a:prstGeom prst="rect">
            <a:avLst/>
          </a:prstGeom>
          <a:noFill/>
        </p:spPr>
        <p:txBody>
          <a:bodyPr wrap="none" rtlCol="0">
            <a:spAutoFit/>
          </a:bodyPr>
          <a:lstStyle/>
          <a:p>
            <a:r>
              <a:rPr kumimoji="1" lang="zh-TW" altLang="en-US" sz="3200" spc="600" dirty="0">
                <a:solidFill>
                  <a:schemeClr val="accent2"/>
                </a:solidFill>
                <a:latin typeface="PingFang SC" panose="020B0400000000000000" pitchFamily="34" charset="-122"/>
                <a:ea typeface="PingFang SC" panose="020B0400000000000000" pitchFamily="34" charset="-122"/>
              </a:rPr>
              <a:t>機械人運動</a:t>
            </a:r>
            <a:r>
              <a:rPr kumimoji="1" lang="zh-MO" altLang="en-US" sz="3200" spc="600" dirty="0">
                <a:solidFill>
                  <a:schemeClr val="accent2"/>
                </a:solidFill>
                <a:latin typeface="PingFang SC" panose="020B0400000000000000" pitchFamily="34" charset="-122"/>
                <a:ea typeface="PingFang SC" panose="020B0400000000000000" pitchFamily="34" charset="-122"/>
              </a:rPr>
              <a:t>賽</a:t>
            </a:r>
            <a:endParaRPr kumimoji="1" lang="en-US" altLang="zh-MO" sz="3200" spc="600" dirty="0">
              <a:solidFill>
                <a:schemeClr val="accent2"/>
              </a:solidFill>
              <a:latin typeface="PingFang SC" panose="020B0400000000000000" pitchFamily="34" charset="-122"/>
              <a:ea typeface="PingFang SC" panose="020B0400000000000000" pitchFamily="34" charset="-122"/>
            </a:endParaRPr>
          </a:p>
          <a:p>
            <a:pPr algn="ctr"/>
            <a:r>
              <a:rPr kumimoji="1" lang="en-US" altLang="zh-TW" sz="3200" spc="600" dirty="0">
                <a:solidFill>
                  <a:schemeClr val="accent2"/>
                </a:solidFill>
                <a:latin typeface="PingFang SC" panose="020B0400000000000000" pitchFamily="34" charset="-122"/>
                <a:ea typeface="PingFang SC" panose="020B0400000000000000" pitchFamily="34" charset="-122"/>
              </a:rPr>
              <a:t>(</a:t>
            </a:r>
            <a:r>
              <a:rPr kumimoji="1" lang="zh-TW" altLang="en-US" sz="3200" spc="600" dirty="0">
                <a:solidFill>
                  <a:schemeClr val="accent2"/>
                </a:solidFill>
                <a:latin typeface="PingFang SC" panose="020B0400000000000000" pitchFamily="34" charset="-122"/>
                <a:ea typeface="PingFang SC" panose="020B0400000000000000" pitchFamily="34" charset="-122"/>
              </a:rPr>
              <a:t>雙人網球</a:t>
            </a:r>
            <a:r>
              <a:rPr kumimoji="1" lang="en-US" altLang="zh-TW" sz="3200" spc="600" dirty="0">
                <a:solidFill>
                  <a:schemeClr val="accent2"/>
                </a:solidFill>
                <a:latin typeface="PingFang SC" panose="020B0400000000000000" pitchFamily="34" charset="-122"/>
                <a:ea typeface="PingFang SC" panose="020B0400000000000000" pitchFamily="34" charset="-122"/>
              </a:rPr>
              <a:t>)</a:t>
            </a:r>
            <a:endParaRPr kumimoji="1" lang="zh-MO" altLang="en-US" sz="3200" spc="600" dirty="0">
              <a:solidFill>
                <a:schemeClr val="accent2"/>
              </a:solidFill>
              <a:latin typeface="PingFang SC" panose="020B0400000000000000" pitchFamily="34" charset="-122"/>
              <a:ea typeface="PingFang SC" panose="020B0400000000000000" pitchFamily="34" charset="-122"/>
            </a:endParaRPr>
          </a:p>
        </p:txBody>
      </p:sp>
      <p:pic>
        <p:nvPicPr>
          <p:cNvPr id="1028" name="Picture 4" descr="Transparency Tennis PNG | Picpng"/>
          <p:cNvPicPr>
            <a:picLocks noChangeAspect="1" noChangeArrowheads="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39004" y="3811966"/>
            <a:ext cx="1522559" cy="1522559"/>
          </a:xfrm>
          <a:prstGeom prst="rect">
            <a:avLst/>
          </a:prstGeom>
          <a:noFill/>
          <a:extLst>
            <a:ext uri="{909E8E84-426E-40DD-AFC4-6F175D3DCCD1}">
              <a14:hiddenFill xmlns:a14="http://schemas.microsoft.com/office/drawing/2010/main">
                <a:solidFill>
                  <a:srgbClr val="FFFFFF"/>
                </a:solidFill>
              </a14:hiddenFill>
            </a:ext>
          </a:extLst>
        </p:spPr>
      </p:pic>
      <p:sp>
        <p:nvSpPr>
          <p:cNvPr id="6" name="文字方塊 5">
            <a:extLst>
              <a:ext uri="{FF2B5EF4-FFF2-40B4-BE49-F238E27FC236}">
                <a16:creationId xmlns:a16="http://schemas.microsoft.com/office/drawing/2014/main" id="{433D0299-C234-084E-9563-6C8A0D99C9FC}"/>
              </a:ext>
            </a:extLst>
          </p:cNvPr>
          <p:cNvSpPr txBox="1"/>
          <p:nvPr/>
        </p:nvSpPr>
        <p:spPr>
          <a:xfrm>
            <a:off x="5781156" y="412922"/>
            <a:ext cx="6099716" cy="461665"/>
          </a:xfrm>
          <a:prstGeom prst="rect">
            <a:avLst/>
          </a:prstGeom>
          <a:noFill/>
        </p:spPr>
        <p:txBody>
          <a:bodyPr wrap="square">
            <a:spAutoFit/>
          </a:bodyPr>
          <a:lstStyle/>
          <a:p>
            <a:pPr algn="r"/>
            <a:r>
              <a:rPr lang="zh-MO" altLang="en-US" sz="1200" dirty="0">
                <a:solidFill>
                  <a:srgbClr val="002060"/>
                </a:solidFill>
                <a:latin typeface="Hiragino Sans GB W3" panose="020B0300000000000000" pitchFamily="34" charset="-128"/>
                <a:ea typeface="Hiragino Sans GB W3" panose="020B0300000000000000" pitchFamily="34" charset="-128"/>
              </a:rPr>
              <a:t>WRO</a:t>
            </a:r>
          </a:p>
          <a:p>
            <a:pPr algn="r"/>
            <a:r>
              <a:rPr lang="zh-MO" altLang="en-US" sz="1200" dirty="0">
                <a:solidFill>
                  <a:srgbClr val="002060"/>
                </a:solidFill>
                <a:latin typeface="Hiragino Sans GB W3" panose="020B0300000000000000" pitchFamily="34" charset="-128"/>
                <a:ea typeface="Hiragino Sans GB W3" panose="020B0300000000000000" pitchFamily="34" charset="-128"/>
              </a:rPr>
              <a:t>澳門區選拔賽</a:t>
            </a:r>
          </a:p>
        </p:txBody>
      </p:sp>
      <p:sp>
        <p:nvSpPr>
          <p:cNvPr id="7" name="文字方塊 6">
            <a:extLst>
              <a:ext uri="{FF2B5EF4-FFF2-40B4-BE49-F238E27FC236}">
                <a16:creationId xmlns:a16="http://schemas.microsoft.com/office/drawing/2014/main" id="{1CDFC454-ED8D-7E45-AB88-0203B1CCCEF0}"/>
              </a:ext>
            </a:extLst>
          </p:cNvPr>
          <p:cNvSpPr txBox="1"/>
          <p:nvPr/>
        </p:nvSpPr>
        <p:spPr>
          <a:xfrm>
            <a:off x="5781156" y="6308954"/>
            <a:ext cx="6099716" cy="276999"/>
          </a:xfrm>
          <a:prstGeom prst="rect">
            <a:avLst/>
          </a:prstGeom>
          <a:noFill/>
        </p:spPr>
        <p:txBody>
          <a:bodyPr wrap="square">
            <a:spAutoFit/>
          </a:bodyPr>
          <a:lstStyle/>
          <a:p>
            <a:pPr algn="r"/>
            <a:r>
              <a:rPr lang="zh-MO" altLang="en-US" sz="1200" dirty="0"/>
              <a:t>Competition / MACAU 202</a:t>
            </a:r>
            <a:r>
              <a:rPr lang="en-US" altLang="zh-MO" sz="1200" dirty="0"/>
              <a:t>2</a:t>
            </a:r>
            <a:endParaRPr lang="zh-MO" altLang="en-US" sz="1200" dirty="0"/>
          </a:p>
        </p:txBody>
      </p:sp>
      <p:pic>
        <p:nvPicPr>
          <p:cNvPr id="10" name="圖片 9">
            <a:extLst>
              <a:ext uri="{FF2B5EF4-FFF2-40B4-BE49-F238E27FC236}">
                <a16:creationId xmlns:a16="http://schemas.microsoft.com/office/drawing/2014/main" id="{68F304A1-9AA4-3A44-9E99-A0E453E5D4CE}"/>
              </a:ext>
            </a:extLst>
          </p:cNvPr>
          <p:cNvPicPr>
            <a:picLocks noChangeAspect="1"/>
          </p:cNvPicPr>
          <p:nvPr/>
        </p:nvPicPr>
        <p:blipFill>
          <a:blip r:embed="rId3"/>
          <a:stretch>
            <a:fillRect/>
          </a:stretch>
        </p:blipFill>
        <p:spPr>
          <a:xfrm>
            <a:off x="311128" y="-241767"/>
            <a:ext cx="2844800" cy="1155700"/>
          </a:xfrm>
          <a:prstGeom prst="rect">
            <a:avLst/>
          </a:prstGeom>
        </p:spPr>
      </p:pic>
    </p:spTree>
    <p:extLst>
      <p:ext uri="{BB962C8B-B14F-4D97-AF65-F5344CB8AC3E}">
        <p14:creationId xmlns:p14="http://schemas.microsoft.com/office/powerpoint/2010/main" val="29821530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2D26F3B5-ADC3-4542-B026-189367DAD951}"/>
              </a:ext>
            </a:extLst>
          </p:cNvPr>
          <p:cNvPicPr>
            <a:picLocks noChangeAspect="1"/>
          </p:cNvPicPr>
          <p:nvPr/>
        </p:nvPicPr>
        <p:blipFill>
          <a:blip r:embed="rId2"/>
          <a:stretch>
            <a:fillRect/>
          </a:stretch>
        </p:blipFill>
        <p:spPr>
          <a:xfrm>
            <a:off x="0" y="0"/>
            <a:ext cx="12188952" cy="6858000"/>
          </a:xfrm>
          <a:prstGeom prst="rect">
            <a:avLst/>
          </a:prstGeom>
        </p:spPr>
      </p:pic>
      <p:sp>
        <p:nvSpPr>
          <p:cNvPr id="5" name="文字方塊 4">
            <a:extLst>
              <a:ext uri="{FF2B5EF4-FFF2-40B4-BE49-F238E27FC236}">
                <a16:creationId xmlns:a16="http://schemas.microsoft.com/office/drawing/2014/main" id="{1AD46278-72A3-7648-A0A2-B53C546949CA}"/>
              </a:ext>
            </a:extLst>
          </p:cNvPr>
          <p:cNvSpPr txBox="1"/>
          <p:nvPr/>
        </p:nvSpPr>
        <p:spPr>
          <a:xfrm>
            <a:off x="666602" y="2443538"/>
            <a:ext cx="3168431" cy="584775"/>
          </a:xfrm>
          <a:prstGeom prst="rect">
            <a:avLst/>
          </a:prstGeom>
          <a:noFill/>
        </p:spPr>
        <p:txBody>
          <a:bodyPr wrap="none" rtlCol="0">
            <a:spAutoFit/>
          </a:bodyPr>
          <a:lstStyle/>
          <a:p>
            <a:r>
              <a:rPr kumimoji="1" lang="en-US" altLang="zh-MO" sz="3200" spc="600" dirty="0" err="1">
                <a:solidFill>
                  <a:schemeClr val="accent2"/>
                </a:solidFill>
                <a:latin typeface="Microsoft YaHei" panose="020B0503020204020204" pitchFamily="34" charset="-122"/>
                <a:ea typeface="Microsoft YaHei" panose="020B0503020204020204" pitchFamily="34" charset="-122"/>
              </a:rPr>
              <a:t>WeDo</a:t>
            </a:r>
            <a:r>
              <a:rPr kumimoji="1" lang="zh-MO" altLang="en-US" sz="3200" spc="600" dirty="0">
                <a:solidFill>
                  <a:schemeClr val="accent2"/>
                </a:solidFill>
                <a:latin typeface="Microsoft YaHei" panose="020B0503020204020204" pitchFamily="34" charset="-122"/>
                <a:ea typeface="Microsoft YaHei" panose="020B0503020204020204" pitchFamily="34" charset="-122"/>
              </a:rPr>
              <a:t>挑戰賽</a:t>
            </a:r>
          </a:p>
        </p:txBody>
      </p:sp>
      <p:graphicFrame>
        <p:nvGraphicFramePr>
          <p:cNvPr id="6" name="表格 5">
            <a:extLst>
              <a:ext uri="{FF2B5EF4-FFF2-40B4-BE49-F238E27FC236}">
                <a16:creationId xmlns:a16="http://schemas.microsoft.com/office/drawing/2014/main" id="{54EB879F-3CE0-4D4C-8DD9-1303A0D346C7}"/>
              </a:ext>
            </a:extLst>
          </p:cNvPr>
          <p:cNvGraphicFramePr>
            <a:graphicFrameLocks noGrp="1"/>
          </p:cNvGraphicFramePr>
          <p:nvPr>
            <p:extLst>
              <p:ext uri="{D42A27DB-BD31-4B8C-83A1-F6EECF244321}">
                <p14:modId xmlns:p14="http://schemas.microsoft.com/office/powerpoint/2010/main" val="2476593726"/>
              </p:ext>
            </p:extLst>
          </p:nvPr>
        </p:nvGraphicFramePr>
        <p:xfrm>
          <a:off x="4047066" y="2297330"/>
          <a:ext cx="7687733" cy="2770798"/>
        </p:xfrm>
        <a:graphic>
          <a:graphicData uri="http://schemas.openxmlformats.org/drawingml/2006/table">
            <a:tbl>
              <a:tblPr firstRow="1" bandRow="1">
                <a:tableStyleId>{5C22544A-7EE6-4342-B048-85BDC9FD1C3A}</a:tableStyleId>
              </a:tblPr>
              <a:tblGrid>
                <a:gridCol w="1389428">
                  <a:extLst>
                    <a:ext uri="{9D8B030D-6E8A-4147-A177-3AD203B41FA5}">
                      <a16:colId xmlns:a16="http://schemas.microsoft.com/office/drawing/2014/main" val="1510556267"/>
                    </a:ext>
                  </a:extLst>
                </a:gridCol>
                <a:gridCol w="6298305">
                  <a:extLst>
                    <a:ext uri="{9D8B030D-6E8A-4147-A177-3AD203B41FA5}">
                      <a16:colId xmlns:a16="http://schemas.microsoft.com/office/drawing/2014/main" val="2630290612"/>
                    </a:ext>
                  </a:extLst>
                </a:gridCol>
              </a:tblGrid>
              <a:tr h="52718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dirty="0">
                          <a:solidFill>
                            <a:schemeClr val="tx1">
                              <a:lumMod val="85000"/>
                              <a:lumOff val="15000"/>
                            </a:schemeClr>
                          </a:solidFill>
                          <a:latin typeface="Microsoft YaHei" panose="020B0503020204020204" pitchFamily="34" charset="-122"/>
                          <a:ea typeface="Microsoft YaHei" panose="020B0503020204020204" pitchFamily="34" charset="-122"/>
                        </a:rPr>
                        <a:t>年齡</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en-US" altLang="zh-MO" sz="1800" b="0" i="0" kern="1200" dirty="0">
                          <a:solidFill>
                            <a:schemeClr val="tx2"/>
                          </a:solidFill>
                          <a:effectLst/>
                          <a:latin typeface="Microsoft YaHei" panose="020B0503020204020204" pitchFamily="34" charset="-122"/>
                          <a:ea typeface="Microsoft YaHei" panose="020B0503020204020204" pitchFamily="34" charset="-122"/>
                          <a:cs typeface="+mn-cs"/>
                        </a:rPr>
                        <a:t>6-10</a:t>
                      </a:r>
                      <a:r>
                        <a:rPr lang="zh-MO" altLang="en-US" sz="1800" b="0" i="0" kern="1200" dirty="0">
                          <a:solidFill>
                            <a:schemeClr val="tx2"/>
                          </a:solidFill>
                          <a:effectLst/>
                          <a:latin typeface="Microsoft YaHei" panose="020B0503020204020204" pitchFamily="34" charset="-122"/>
                          <a:ea typeface="Microsoft YaHei" panose="020B0503020204020204" pitchFamily="34" charset="-122"/>
                          <a:cs typeface="+mn-cs"/>
                        </a:rPr>
                        <a:t>歲 </a:t>
                      </a:r>
                      <a:r>
                        <a:rPr lang="zh-MO" altLang="en-US" sz="1600" b="0" i="0" kern="1200" dirty="0">
                          <a:solidFill>
                            <a:schemeClr val="tx2"/>
                          </a:solidFill>
                          <a:effectLst/>
                          <a:latin typeface="Microsoft YaHei" panose="020B0503020204020204" pitchFamily="34" charset="-122"/>
                          <a:ea typeface="Microsoft YaHei" panose="020B0503020204020204" pitchFamily="34" charset="-122"/>
                          <a:cs typeface="+mn-cs"/>
                        </a:rPr>
                        <a:t>（</a:t>
                      </a: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201.1.1</a:t>
                      </a:r>
                      <a:r>
                        <a:rPr lang="zh-MO" altLang="en-US" sz="1600" b="0" i="0" kern="1200" dirty="0">
                          <a:solidFill>
                            <a:schemeClr val="tx2"/>
                          </a:solidFill>
                          <a:effectLst/>
                          <a:latin typeface="Microsoft YaHei" panose="020B0503020204020204" pitchFamily="34" charset="-122"/>
                          <a:ea typeface="Microsoft YaHei" panose="020B0503020204020204" pitchFamily="34" charset="-122"/>
                          <a:cs typeface="+mn-cs"/>
                        </a:rPr>
                        <a:t> </a:t>
                      </a: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a:t>
                      </a:r>
                      <a:r>
                        <a:rPr lang="zh-MO" altLang="en-US" sz="1600" b="0" i="0" kern="1200" dirty="0">
                          <a:solidFill>
                            <a:schemeClr val="tx2"/>
                          </a:solidFill>
                          <a:effectLst/>
                          <a:latin typeface="Microsoft YaHei" panose="020B0503020204020204" pitchFamily="34" charset="-122"/>
                          <a:ea typeface="Microsoft YaHei" panose="020B0503020204020204" pitchFamily="34" charset="-122"/>
                          <a:cs typeface="+mn-cs"/>
                        </a:rPr>
                        <a:t> </a:t>
                      </a: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2016.12.31</a:t>
                      </a:r>
                      <a:r>
                        <a:rPr lang="zh-MO" altLang="en-US" sz="1600" b="0" i="0" kern="1200" dirty="0">
                          <a:solidFill>
                            <a:schemeClr val="tx2"/>
                          </a:solidFill>
                          <a:effectLst/>
                          <a:latin typeface="Microsoft YaHei" panose="020B0503020204020204" pitchFamily="34" charset="-122"/>
                          <a:ea typeface="Microsoft YaHei" panose="020B0503020204020204" pitchFamily="34" charset="-122"/>
                          <a:cs typeface="+mn-cs"/>
                        </a:rPr>
                        <a:t>）</a:t>
                      </a:r>
                      <a:endParaRPr lang="en-US" altLang="zh-MO" sz="1800" b="0" i="0" kern="1200" dirty="0">
                        <a:solidFill>
                          <a:schemeClr val="tx2"/>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2650634658"/>
                  </a:ext>
                </a:extLst>
              </a:tr>
              <a:tr h="5345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dirty="0">
                          <a:solidFill>
                            <a:schemeClr val="tx1">
                              <a:lumMod val="85000"/>
                              <a:lumOff val="15000"/>
                            </a:schemeClr>
                          </a:solidFill>
                          <a:latin typeface="Microsoft YaHei" panose="020B0503020204020204" pitchFamily="34" charset="-122"/>
                          <a:ea typeface="Microsoft YaHei" panose="020B0503020204020204" pitchFamily="34" charset="-122"/>
                        </a:rPr>
                        <a:t>隊伍人數</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MO" sz="1800" b="0" i="0" kern="1200" dirty="0">
                          <a:solidFill>
                            <a:schemeClr val="tx2"/>
                          </a:solidFill>
                          <a:effectLst/>
                          <a:latin typeface="Microsoft YaHei" panose="020B0503020204020204" pitchFamily="34" charset="-122"/>
                          <a:ea typeface="Microsoft YaHei" panose="020B0503020204020204" pitchFamily="34" charset="-122"/>
                          <a:cs typeface="+mn-cs"/>
                        </a:rPr>
                        <a:t>2-3</a:t>
                      </a:r>
                      <a:r>
                        <a:rPr lang="zh-MO" altLang="en-US" sz="1800" b="0" i="0" kern="1200" dirty="0">
                          <a:solidFill>
                            <a:schemeClr val="tx2"/>
                          </a:solidFill>
                          <a:effectLst/>
                          <a:latin typeface="Microsoft YaHei" panose="020B0503020204020204" pitchFamily="34" charset="-122"/>
                          <a:ea typeface="Microsoft YaHei" panose="020B0503020204020204" pitchFamily="34" charset="-122"/>
                          <a:cs typeface="+mn-cs"/>
                        </a:rPr>
                        <a:t>人</a:t>
                      </a:r>
                      <a:r>
                        <a:rPr lang="en-US" altLang="zh-MO" sz="1800" b="0" i="0" kern="1200" dirty="0">
                          <a:solidFill>
                            <a:schemeClr val="tx2"/>
                          </a:solidFill>
                          <a:effectLst/>
                          <a:latin typeface="Microsoft YaHei" panose="020B0503020204020204" pitchFamily="34" charset="-122"/>
                          <a:ea typeface="Microsoft YaHei" panose="020B0503020204020204" pitchFamily="34" charset="-122"/>
                          <a:cs typeface="+mn-cs"/>
                        </a:rPr>
                        <a:t>+</a:t>
                      </a:r>
                      <a:r>
                        <a:rPr lang="zh-MO" altLang="en-US" sz="1800" b="0" i="0" kern="1200" dirty="0">
                          <a:solidFill>
                            <a:schemeClr val="tx2"/>
                          </a:solidFill>
                          <a:effectLst/>
                          <a:latin typeface="Microsoft YaHei" panose="020B0503020204020204" pitchFamily="34" charset="-122"/>
                          <a:ea typeface="Microsoft YaHei" panose="020B0503020204020204" pitchFamily="34" charset="-122"/>
                          <a:cs typeface="+mn-cs"/>
                        </a:rPr>
                        <a:t>教練</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1200164980"/>
                  </a:ext>
                </a:extLst>
              </a:tr>
              <a:tr h="5345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dirty="0">
                          <a:solidFill>
                            <a:schemeClr val="tx1">
                              <a:lumMod val="85000"/>
                              <a:lumOff val="15000"/>
                            </a:schemeClr>
                          </a:solidFill>
                          <a:latin typeface="Microsoft YaHei" panose="020B0503020204020204" pitchFamily="34" charset="-122"/>
                          <a:ea typeface="Microsoft YaHei" panose="020B0503020204020204" pitchFamily="34" charset="-122"/>
                        </a:rPr>
                        <a:t>比賽器材</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zh-TW" altLang="en-US" dirty="0">
                          <a:solidFill>
                            <a:schemeClr val="tx2"/>
                          </a:solidFill>
                          <a:latin typeface="Microsoft YaHei" panose="020B0503020204020204" pitchFamily="34" charset="-122"/>
                          <a:ea typeface="Microsoft YaHei" panose="020B0503020204020204" pitchFamily="34" charset="-122"/>
                        </a:rPr>
                        <a:t>控制器、馬達、感應器：</a:t>
                      </a:r>
                      <a:r>
                        <a:rPr lang="en-US" altLang="zh-MO" dirty="0">
                          <a:solidFill>
                            <a:schemeClr val="tx2"/>
                          </a:solidFill>
                          <a:latin typeface="Microsoft YaHei" panose="020B0503020204020204" pitchFamily="34" charset="-122"/>
                          <a:ea typeface="Microsoft YaHei" panose="020B0503020204020204" pitchFamily="34" charset="-122"/>
                        </a:rPr>
                        <a:t>LEGO Education </a:t>
                      </a:r>
                      <a:r>
                        <a:rPr lang="en-US" altLang="zh-MO" dirty="0" err="1">
                          <a:solidFill>
                            <a:schemeClr val="tx2"/>
                          </a:solidFill>
                          <a:latin typeface="Microsoft YaHei" panose="020B0503020204020204" pitchFamily="34" charset="-122"/>
                          <a:ea typeface="Microsoft YaHei" panose="020B0503020204020204" pitchFamily="34" charset="-122"/>
                        </a:rPr>
                        <a:t>WeDo</a:t>
                      </a:r>
                      <a:r>
                        <a:rPr lang="en-US" altLang="zh-MO" dirty="0">
                          <a:solidFill>
                            <a:schemeClr val="tx2"/>
                          </a:solidFill>
                          <a:latin typeface="Microsoft YaHei" panose="020B0503020204020204" pitchFamily="34" charset="-122"/>
                          <a:ea typeface="Microsoft YaHei" panose="020B0503020204020204" pitchFamily="34" charset="-122"/>
                        </a:rPr>
                        <a:t> 2.0</a:t>
                      </a:r>
                      <a:r>
                        <a:rPr lang="zh-TW" altLang="en-US" dirty="0">
                          <a:solidFill>
                            <a:schemeClr val="tx2"/>
                          </a:solidFill>
                          <a:latin typeface="Microsoft YaHei" panose="020B0503020204020204" pitchFamily="34" charset="-122"/>
                          <a:ea typeface="Microsoft YaHei" panose="020B0503020204020204" pitchFamily="34" charset="-122"/>
                        </a:rPr>
                        <a:t>；</a:t>
                      </a:r>
                      <a:endParaRPr lang="en-US" altLang="zh-TW" dirty="0">
                        <a:solidFill>
                          <a:schemeClr val="tx2"/>
                        </a:solidFill>
                        <a:latin typeface="Microsoft YaHei" panose="020B0503020204020204" pitchFamily="34" charset="-122"/>
                        <a:ea typeface="Microsoft YaHei" panose="020B0503020204020204" pitchFamily="34" charset="-122"/>
                      </a:endParaRPr>
                    </a:p>
                    <a:p>
                      <a:pPr algn="ctr"/>
                      <a:r>
                        <a:rPr lang="zh-TW" altLang="en-US" sz="1800" kern="1200" dirty="0">
                          <a:solidFill>
                            <a:schemeClr val="tx2"/>
                          </a:solidFill>
                          <a:effectLst/>
                          <a:latin typeface="Microsoft YaHei" panose="020B0503020204020204" pitchFamily="34" charset="-122"/>
                          <a:ea typeface="Microsoft YaHei" panose="020B0503020204020204" pitchFamily="34" charset="-122"/>
                          <a:cs typeface="+mn-cs"/>
                        </a:rPr>
                        <a:t>組裝：</a:t>
                      </a:r>
                      <a:r>
                        <a:rPr lang="en-US" altLang="zh-TW" sz="1800" kern="1200" dirty="0">
                          <a:solidFill>
                            <a:schemeClr val="tx2"/>
                          </a:solidFill>
                          <a:effectLst/>
                          <a:latin typeface="Microsoft YaHei" panose="020B0503020204020204" pitchFamily="34" charset="-122"/>
                          <a:ea typeface="Microsoft YaHei" panose="020B0503020204020204" pitchFamily="34" charset="-122"/>
                          <a:cs typeface="+mn-cs"/>
                        </a:rPr>
                        <a:t>LEGO </a:t>
                      </a:r>
                      <a:r>
                        <a:rPr lang="zh-TW" altLang="en-US" sz="1800" kern="1200" dirty="0">
                          <a:solidFill>
                            <a:schemeClr val="tx2"/>
                          </a:solidFill>
                          <a:effectLst/>
                          <a:latin typeface="Microsoft YaHei" panose="020B0503020204020204" pitchFamily="34" charset="-122"/>
                          <a:ea typeface="Microsoft YaHei" panose="020B0503020204020204" pitchFamily="34" charset="-122"/>
                          <a:cs typeface="+mn-cs"/>
                        </a:rPr>
                        <a:t>品牌的任何非電子／非數位零件</a:t>
                      </a:r>
                      <a:endParaRPr lang="zh-MO" altLang="en-US" sz="1800" kern="1200" dirty="0">
                        <a:solidFill>
                          <a:schemeClr val="tx2"/>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2446648620"/>
                  </a:ext>
                </a:extLst>
              </a:tr>
              <a:tr h="5345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dirty="0">
                          <a:solidFill>
                            <a:schemeClr val="tx1">
                              <a:lumMod val="85000"/>
                              <a:lumOff val="15000"/>
                            </a:schemeClr>
                          </a:solidFill>
                          <a:latin typeface="Microsoft YaHei" panose="020B0503020204020204" pitchFamily="34" charset="-122"/>
                          <a:ea typeface="Microsoft YaHei" panose="020B0503020204020204" pitchFamily="34" charset="-122"/>
                        </a:rPr>
                        <a:t>軟件</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kern="1200" dirty="0">
                          <a:solidFill>
                            <a:schemeClr val="tx2"/>
                          </a:solidFill>
                          <a:effectLst/>
                          <a:latin typeface="Microsoft YaHei" panose="020B0503020204020204" pitchFamily="34" charset="-122"/>
                          <a:ea typeface="Microsoft YaHei" panose="020B0503020204020204" pitchFamily="34" charset="-122"/>
                          <a:cs typeface="+mn-cs"/>
                        </a:rPr>
                        <a:t>不限</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3095517647"/>
                  </a:ext>
                </a:extLst>
              </a:tr>
              <a:tr h="5345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dirty="0">
                          <a:solidFill>
                            <a:schemeClr val="tx1">
                              <a:lumMod val="85000"/>
                              <a:lumOff val="15000"/>
                            </a:schemeClr>
                          </a:solidFill>
                          <a:latin typeface="Microsoft YaHei" panose="020B0503020204020204" pitchFamily="34" charset="-122"/>
                          <a:ea typeface="Microsoft YaHei" panose="020B0503020204020204" pitchFamily="34" charset="-122"/>
                        </a:rPr>
                        <a:t>最大尺寸</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MO" sz="1800" b="0" i="0" kern="1200" dirty="0">
                          <a:solidFill>
                            <a:schemeClr val="tx2"/>
                          </a:solidFill>
                          <a:effectLst/>
                          <a:latin typeface="Microsoft YaHei" panose="020B0503020204020204" pitchFamily="34" charset="-122"/>
                          <a:ea typeface="Microsoft YaHei" panose="020B0503020204020204" pitchFamily="34" charset="-122"/>
                          <a:cs typeface="+mn-cs"/>
                        </a:rPr>
                        <a:t>25 x 25 x 25(cm)</a:t>
                      </a:r>
                      <a:endParaRPr lang="zh-MO" altLang="en-US" sz="1800" b="0" i="0" kern="1200" dirty="0">
                        <a:solidFill>
                          <a:schemeClr val="tx2"/>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2341175115"/>
                  </a:ext>
                </a:extLst>
              </a:tr>
            </a:tbl>
          </a:graphicData>
        </a:graphic>
      </p:graphicFrame>
    </p:spTree>
    <p:extLst>
      <p:ext uri="{BB962C8B-B14F-4D97-AF65-F5344CB8AC3E}">
        <p14:creationId xmlns:p14="http://schemas.microsoft.com/office/powerpoint/2010/main" val="21128840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表格 6">
            <a:extLst>
              <a:ext uri="{FF2B5EF4-FFF2-40B4-BE49-F238E27FC236}">
                <a16:creationId xmlns:a16="http://schemas.microsoft.com/office/drawing/2014/main" id="{2339ED0A-C017-7942-A945-C35C9047B82E}"/>
              </a:ext>
            </a:extLst>
          </p:cNvPr>
          <p:cNvGraphicFramePr>
            <a:graphicFrameLocks noGrp="1"/>
          </p:cNvGraphicFramePr>
          <p:nvPr>
            <p:extLst>
              <p:ext uri="{D42A27DB-BD31-4B8C-83A1-F6EECF244321}">
                <p14:modId xmlns:p14="http://schemas.microsoft.com/office/powerpoint/2010/main" val="2624528057"/>
              </p:ext>
            </p:extLst>
          </p:nvPr>
        </p:nvGraphicFramePr>
        <p:xfrm>
          <a:off x="0" y="7272657"/>
          <a:ext cx="10090685" cy="2665230"/>
        </p:xfrm>
        <a:graphic>
          <a:graphicData uri="http://schemas.openxmlformats.org/drawingml/2006/table">
            <a:tbl>
              <a:tblPr firstRow="1" bandRow="1">
                <a:tableStyleId>{5C22544A-7EE6-4342-B048-85BDC9FD1C3A}</a:tableStyleId>
              </a:tblPr>
              <a:tblGrid>
                <a:gridCol w="2018137">
                  <a:extLst>
                    <a:ext uri="{9D8B030D-6E8A-4147-A177-3AD203B41FA5}">
                      <a16:colId xmlns:a16="http://schemas.microsoft.com/office/drawing/2014/main" val="4228428517"/>
                    </a:ext>
                  </a:extLst>
                </a:gridCol>
                <a:gridCol w="2018137">
                  <a:extLst>
                    <a:ext uri="{9D8B030D-6E8A-4147-A177-3AD203B41FA5}">
                      <a16:colId xmlns:a16="http://schemas.microsoft.com/office/drawing/2014/main" val="337803921"/>
                    </a:ext>
                  </a:extLst>
                </a:gridCol>
                <a:gridCol w="2018137">
                  <a:extLst>
                    <a:ext uri="{9D8B030D-6E8A-4147-A177-3AD203B41FA5}">
                      <a16:colId xmlns:a16="http://schemas.microsoft.com/office/drawing/2014/main" val="3406526557"/>
                    </a:ext>
                  </a:extLst>
                </a:gridCol>
                <a:gridCol w="2018137">
                  <a:extLst>
                    <a:ext uri="{9D8B030D-6E8A-4147-A177-3AD203B41FA5}">
                      <a16:colId xmlns:a16="http://schemas.microsoft.com/office/drawing/2014/main" val="2700952343"/>
                    </a:ext>
                  </a:extLst>
                </a:gridCol>
                <a:gridCol w="2018137">
                  <a:extLst>
                    <a:ext uri="{9D8B030D-6E8A-4147-A177-3AD203B41FA5}">
                      <a16:colId xmlns:a16="http://schemas.microsoft.com/office/drawing/2014/main" val="3302399718"/>
                    </a:ext>
                  </a:extLst>
                </a:gridCol>
              </a:tblGrid>
              <a:tr h="470463">
                <a:tc>
                  <a:txBody>
                    <a:bodyPr/>
                    <a:lstStyle/>
                    <a:p>
                      <a:pPr algn="ctr"/>
                      <a:r>
                        <a:rPr lang="zh-MO" altLang="en-US" sz="2400" b="0" i="0" dirty="0">
                          <a:solidFill>
                            <a:schemeClr val="tx1">
                              <a:lumMod val="85000"/>
                              <a:lumOff val="15000"/>
                            </a:schemeClr>
                          </a:solidFill>
                          <a:latin typeface="Hiragino Sans GB W3" panose="020B0300000000000000" pitchFamily="34" charset="-128"/>
                          <a:ea typeface="Hiragino Sans GB W3" panose="020B0300000000000000" pitchFamily="34" charset="-128"/>
                        </a:rPr>
                        <a:t>年齡</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zh-MO" altLang="en-US" sz="2400" b="0" i="0" dirty="0">
                          <a:solidFill>
                            <a:schemeClr val="tx1">
                              <a:lumMod val="85000"/>
                              <a:lumOff val="15000"/>
                            </a:schemeClr>
                          </a:solidFill>
                          <a:latin typeface="Hiragino Sans GB W3" panose="020B0300000000000000" pitchFamily="34" charset="-128"/>
                          <a:ea typeface="Hiragino Sans GB W3" panose="020B0300000000000000" pitchFamily="34" charset="-128"/>
                        </a:rPr>
                        <a:t>隊伍人數</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zh-MO" altLang="en-US" sz="2400" b="0" i="0" dirty="0">
                          <a:solidFill>
                            <a:schemeClr val="tx1">
                              <a:lumMod val="85000"/>
                              <a:lumOff val="15000"/>
                            </a:schemeClr>
                          </a:solidFill>
                          <a:latin typeface="Hiragino Sans GB W3" panose="020B0300000000000000" pitchFamily="34" charset="-128"/>
                          <a:ea typeface="Hiragino Sans GB W3" panose="020B0300000000000000" pitchFamily="34" charset="-128"/>
                        </a:rPr>
                        <a:t>比賽器材</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zh-MO" altLang="en-US" sz="2400" b="0" i="0" dirty="0">
                          <a:solidFill>
                            <a:schemeClr val="tx1">
                              <a:lumMod val="85000"/>
                              <a:lumOff val="15000"/>
                            </a:schemeClr>
                          </a:solidFill>
                          <a:latin typeface="Hiragino Sans GB W3" panose="020B0300000000000000" pitchFamily="34" charset="-128"/>
                          <a:ea typeface="Hiragino Sans GB W3" panose="020B0300000000000000" pitchFamily="34" charset="-128"/>
                        </a:rPr>
                        <a:t>軟件</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zh-MO" altLang="en-US" sz="2400" b="0" i="0" dirty="0">
                          <a:solidFill>
                            <a:schemeClr val="tx1">
                              <a:lumMod val="85000"/>
                              <a:lumOff val="15000"/>
                            </a:schemeClr>
                          </a:solidFill>
                          <a:latin typeface="Hiragino Sans GB W3" panose="020B0300000000000000" pitchFamily="34" charset="-128"/>
                          <a:ea typeface="Hiragino Sans GB W3" panose="020B0300000000000000" pitchFamily="34" charset="-128"/>
                        </a:rPr>
                        <a:t>最大尺寸</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1941254527"/>
                  </a:ext>
                </a:extLst>
              </a:tr>
              <a:tr h="2194767">
                <a:tc>
                  <a:txBody>
                    <a:bodyPr/>
                    <a:lstStyle/>
                    <a:p>
                      <a:pPr algn="ctr"/>
                      <a:r>
                        <a:rPr lang="zh-MO" altLang="en-US" sz="2400" b="0" i="0" kern="1200" dirty="0">
                          <a:solidFill>
                            <a:schemeClr val="dk1"/>
                          </a:solidFill>
                          <a:effectLst/>
                          <a:latin typeface="Hiragino Sans GB W3" panose="020B0300000000000000" pitchFamily="34" charset="-128"/>
                          <a:ea typeface="Hiragino Sans GB W3" panose="020B0300000000000000" pitchFamily="34" charset="-128"/>
                          <a:cs typeface="+mn-cs"/>
                        </a:rPr>
                        <a:t>小學：</a:t>
                      </a:r>
                      <a:r>
                        <a:rPr lang="en-US" altLang="zh-MO" sz="2400" b="0" i="0" kern="1200" dirty="0">
                          <a:solidFill>
                            <a:schemeClr val="dk1"/>
                          </a:solidFill>
                          <a:effectLst/>
                          <a:latin typeface="Hiragino Sans GB W3" panose="020B0300000000000000" pitchFamily="34" charset="-128"/>
                          <a:ea typeface="Hiragino Sans GB W3" panose="020B0300000000000000" pitchFamily="34" charset="-128"/>
                          <a:cs typeface="+mn-cs"/>
                        </a:rPr>
                        <a:t>8-12</a:t>
                      </a:r>
                    </a:p>
                    <a:p>
                      <a:pPr algn="ctr"/>
                      <a:r>
                        <a:rPr lang="zh-MO" altLang="en-US" sz="2400" b="0" i="0" kern="1200" dirty="0">
                          <a:solidFill>
                            <a:schemeClr val="dk1"/>
                          </a:solidFill>
                          <a:effectLst/>
                          <a:latin typeface="Hiragino Sans GB W3" panose="020B0300000000000000" pitchFamily="34" charset="-128"/>
                          <a:ea typeface="Hiragino Sans GB W3" panose="020B0300000000000000" pitchFamily="34" charset="-128"/>
                          <a:cs typeface="+mn-cs"/>
                        </a:rPr>
                        <a:t>初中：</a:t>
                      </a:r>
                      <a:r>
                        <a:rPr lang="en-US" altLang="zh-MO" sz="2400" b="0" i="0" kern="1200" dirty="0">
                          <a:solidFill>
                            <a:schemeClr val="dk1"/>
                          </a:solidFill>
                          <a:effectLst/>
                          <a:latin typeface="Hiragino Sans GB W3" panose="020B0300000000000000" pitchFamily="34" charset="-128"/>
                          <a:ea typeface="Hiragino Sans GB W3" panose="020B0300000000000000" pitchFamily="34" charset="-128"/>
                          <a:cs typeface="+mn-cs"/>
                        </a:rPr>
                        <a:t>12-15</a:t>
                      </a:r>
                      <a:endParaRPr lang="zh-MO" altLang="en-US" sz="2400" b="0" i="0" kern="1200" dirty="0">
                        <a:solidFill>
                          <a:schemeClr val="dk1"/>
                        </a:solidFill>
                        <a:effectLst/>
                        <a:latin typeface="Hiragino Sans GB W3" panose="020B0300000000000000" pitchFamily="34" charset="-128"/>
                        <a:ea typeface="Hiragino Sans GB W3" panose="020B0300000000000000" pitchFamily="34" charset="-128"/>
                        <a:cs typeface="+mn-cs"/>
                      </a:endParaRPr>
                    </a:p>
                    <a:p>
                      <a:pPr algn="ctr"/>
                      <a:r>
                        <a:rPr lang="zh-MO" altLang="en-US" sz="2400" b="0" i="0" kern="1200" dirty="0">
                          <a:solidFill>
                            <a:schemeClr val="dk1"/>
                          </a:solidFill>
                          <a:effectLst/>
                          <a:latin typeface="Hiragino Sans GB W3" panose="020B0300000000000000" pitchFamily="34" charset="-128"/>
                          <a:ea typeface="Hiragino Sans GB W3" panose="020B0300000000000000" pitchFamily="34" charset="-128"/>
                          <a:cs typeface="+mn-cs"/>
                        </a:rPr>
                        <a:t>高中：</a:t>
                      </a:r>
                      <a:r>
                        <a:rPr lang="en-US" altLang="zh-MO" sz="2400" b="0" i="0" kern="1200" dirty="0">
                          <a:solidFill>
                            <a:schemeClr val="dk1"/>
                          </a:solidFill>
                          <a:effectLst/>
                          <a:latin typeface="Hiragino Sans GB W3" panose="020B0300000000000000" pitchFamily="34" charset="-128"/>
                          <a:ea typeface="Hiragino Sans GB W3" panose="020B0300000000000000" pitchFamily="34" charset="-128"/>
                          <a:cs typeface="+mn-cs"/>
                        </a:rPr>
                        <a:t>15-19</a:t>
                      </a:r>
                    </a:p>
                    <a:p>
                      <a:pPr algn="ctr"/>
                      <a:endParaRPr lang="zh-MO" altLang="en-US" sz="2400" b="0" i="0" dirty="0">
                        <a:latin typeface="Hiragino Sans GB W3" panose="020B0300000000000000" pitchFamily="34" charset="-128"/>
                        <a:ea typeface="Hiragino Sans GB W3" panose="020B0300000000000000" pitchFamily="34" charset="-128"/>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MO" sz="2400" b="0" i="0" kern="1200" dirty="0">
                          <a:solidFill>
                            <a:schemeClr val="dk1"/>
                          </a:solidFill>
                          <a:effectLst/>
                          <a:latin typeface="Hiragino Sans GB W3" panose="020B0300000000000000" pitchFamily="34" charset="-128"/>
                          <a:ea typeface="Hiragino Sans GB W3" panose="020B0300000000000000" pitchFamily="34" charset="-128"/>
                          <a:cs typeface="+mn-cs"/>
                        </a:rPr>
                        <a:t>2-3</a:t>
                      </a:r>
                      <a:r>
                        <a:rPr lang="zh-MO" altLang="en-US" sz="2400" b="0" i="0" kern="1200" dirty="0">
                          <a:solidFill>
                            <a:schemeClr val="dk1"/>
                          </a:solidFill>
                          <a:effectLst/>
                          <a:latin typeface="Hiragino Sans GB W3" panose="020B0300000000000000" pitchFamily="34" charset="-128"/>
                          <a:ea typeface="Hiragino Sans GB W3" panose="020B0300000000000000" pitchFamily="34" charset="-128"/>
                          <a:cs typeface="+mn-cs"/>
                        </a:rPr>
                        <a:t>人</a:t>
                      </a:r>
                      <a:r>
                        <a:rPr lang="en-US" altLang="zh-MO" sz="2400" b="0" i="0" kern="1200" dirty="0">
                          <a:solidFill>
                            <a:schemeClr val="dk1"/>
                          </a:solidFill>
                          <a:effectLst/>
                          <a:latin typeface="Hiragino Sans GB W3" panose="020B0300000000000000" pitchFamily="34" charset="-128"/>
                          <a:ea typeface="Hiragino Sans GB W3" panose="020B0300000000000000" pitchFamily="34" charset="-128"/>
                          <a:cs typeface="+mn-cs"/>
                        </a:rPr>
                        <a:t>+</a:t>
                      </a:r>
                      <a:r>
                        <a:rPr lang="zh-MO" altLang="en-US" sz="2400" b="0" i="0" kern="1200" dirty="0">
                          <a:solidFill>
                            <a:schemeClr val="dk1"/>
                          </a:solidFill>
                          <a:effectLst/>
                          <a:latin typeface="Hiragino Sans GB W3" panose="020B0300000000000000" pitchFamily="34" charset="-128"/>
                          <a:ea typeface="Hiragino Sans GB W3" panose="020B0300000000000000" pitchFamily="34" charset="-128"/>
                          <a:cs typeface="+mn-cs"/>
                        </a:rPr>
                        <a:t>教練</a:t>
                      </a:r>
                    </a:p>
                    <a:p>
                      <a:pPr algn="ctr"/>
                      <a:endParaRPr lang="zh-MO" altLang="en-US" sz="2400" b="0" i="0" dirty="0">
                        <a:latin typeface="Hiragino Sans GB W3" panose="020B0300000000000000" pitchFamily="34" charset="-128"/>
                        <a:ea typeface="Hiragino Sans GB W3" panose="020B0300000000000000" pitchFamily="34" charset="-128"/>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algn="ctr"/>
                      <a:r>
                        <a:rPr lang="zh-MO" altLang="en-US" sz="2400" b="0" i="0" kern="1200" dirty="0">
                          <a:solidFill>
                            <a:schemeClr val="dk1"/>
                          </a:solidFill>
                          <a:effectLst/>
                          <a:latin typeface="Hiragino Sans GB W3" panose="020B0300000000000000" pitchFamily="34" charset="-128"/>
                          <a:ea typeface="Hiragino Sans GB W3" panose="020B0300000000000000" pitchFamily="34" charset="-128"/>
                          <a:cs typeface="+mn-cs"/>
                        </a:rPr>
                        <a:t>不限制使用控制器和其他材料（*）</a:t>
                      </a:r>
                    </a:p>
                    <a:p>
                      <a:pPr algn="ctr"/>
                      <a:endParaRPr lang="zh-MO" altLang="en-US" sz="2400" b="0" i="0" dirty="0">
                        <a:latin typeface="Hiragino Sans GB W3" panose="020B0300000000000000" pitchFamily="34" charset="-128"/>
                        <a:ea typeface="Hiragino Sans GB W3" panose="020B0300000000000000" pitchFamily="34" charset="-128"/>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2400" b="0" i="0" kern="1200" dirty="0">
                          <a:solidFill>
                            <a:schemeClr val="dk1"/>
                          </a:solidFill>
                          <a:effectLst/>
                          <a:latin typeface="Hiragino Sans GB W3" panose="020B0300000000000000" pitchFamily="34" charset="-128"/>
                          <a:ea typeface="Hiragino Sans GB W3" panose="020B0300000000000000" pitchFamily="34" charset="-128"/>
                          <a:cs typeface="+mn-cs"/>
                        </a:rPr>
                        <a:t>不限</a:t>
                      </a:r>
                    </a:p>
                    <a:p>
                      <a:pPr algn="ctr"/>
                      <a:endParaRPr lang="zh-MO" altLang="en-US" sz="2400" b="0" i="0" dirty="0">
                        <a:latin typeface="Hiragino Sans GB W3" panose="020B0300000000000000" pitchFamily="34" charset="-128"/>
                        <a:ea typeface="Hiragino Sans GB W3" panose="020B0300000000000000" pitchFamily="34" charset="-128"/>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algn="ctr"/>
                      <a:r>
                        <a:rPr lang="zh-MO" altLang="en-US" sz="2400" kern="1200" dirty="0">
                          <a:solidFill>
                            <a:schemeClr val="dk1"/>
                          </a:solidFill>
                          <a:effectLst/>
                          <a:latin typeface="Hiragino Sans GB W3" panose="020B0300000000000000" pitchFamily="34" charset="-128"/>
                          <a:ea typeface="Hiragino Sans GB W3" panose="020B0300000000000000" pitchFamily="34" charset="-128"/>
                          <a:cs typeface="+mn-cs"/>
                        </a:rPr>
                        <a:t>展位</a:t>
                      </a:r>
                      <a:endParaRPr lang="en-US" altLang="zh-MO" sz="2400" kern="1200" dirty="0">
                        <a:solidFill>
                          <a:schemeClr val="dk1"/>
                        </a:solidFill>
                        <a:effectLst/>
                        <a:latin typeface="Hiragino Sans GB W3" panose="020B0300000000000000" pitchFamily="34" charset="-128"/>
                        <a:ea typeface="Hiragino Sans GB W3" panose="020B0300000000000000" pitchFamily="34" charset="-128"/>
                        <a:cs typeface="+mn-cs"/>
                      </a:endParaRPr>
                    </a:p>
                    <a:p>
                      <a:pPr algn="ctr"/>
                      <a:r>
                        <a:rPr lang="en-US" altLang="zh-MO" sz="2400" kern="1200" dirty="0">
                          <a:solidFill>
                            <a:schemeClr val="dk1"/>
                          </a:solidFill>
                          <a:effectLst/>
                          <a:latin typeface="Hiragino Sans GB W3" panose="020B0300000000000000" pitchFamily="34" charset="-128"/>
                          <a:ea typeface="Hiragino Sans GB W3" panose="020B0300000000000000" pitchFamily="34" charset="-128"/>
                          <a:cs typeface="+mn-cs"/>
                        </a:rPr>
                        <a:t>1 x 1 x 1(m)</a:t>
                      </a:r>
                      <a:endParaRPr lang="zh-MO" altLang="en-US" sz="2400" kern="1200" dirty="0">
                        <a:solidFill>
                          <a:schemeClr val="dk1"/>
                        </a:solidFill>
                        <a:effectLst/>
                        <a:latin typeface="Hiragino Sans GB W3" panose="020B0300000000000000" pitchFamily="34" charset="-128"/>
                        <a:ea typeface="Hiragino Sans GB W3" panose="020B0300000000000000" pitchFamily="34" charset="-128"/>
                        <a:cs typeface="+mn-cs"/>
                      </a:endParaRPr>
                    </a:p>
                    <a:p>
                      <a:pPr algn="ctr"/>
                      <a:endParaRPr lang="zh-MO" altLang="en-US" sz="2400" b="0" i="0" dirty="0">
                        <a:latin typeface="Hiragino Sans GB W3" panose="020B0300000000000000" pitchFamily="34" charset="-128"/>
                        <a:ea typeface="Hiragino Sans GB W3" panose="020B0300000000000000" pitchFamily="34" charset="-128"/>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4180835732"/>
                  </a:ext>
                </a:extLst>
              </a:tr>
            </a:tbl>
          </a:graphicData>
        </a:graphic>
      </p:graphicFrame>
      <p:graphicFrame>
        <p:nvGraphicFramePr>
          <p:cNvPr id="5" name="表格 5">
            <a:extLst>
              <a:ext uri="{FF2B5EF4-FFF2-40B4-BE49-F238E27FC236}">
                <a16:creationId xmlns:a16="http://schemas.microsoft.com/office/drawing/2014/main" id="{14026118-C828-EF42-BB5E-2A3EF681A87B}"/>
              </a:ext>
            </a:extLst>
          </p:cNvPr>
          <p:cNvGraphicFramePr>
            <a:graphicFrameLocks noGrp="1"/>
          </p:cNvGraphicFramePr>
          <p:nvPr>
            <p:extLst>
              <p:ext uri="{D42A27DB-BD31-4B8C-83A1-F6EECF244321}">
                <p14:modId xmlns:p14="http://schemas.microsoft.com/office/powerpoint/2010/main" val="1579104716"/>
              </p:ext>
            </p:extLst>
          </p:nvPr>
        </p:nvGraphicFramePr>
        <p:xfrm>
          <a:off x="2970066" y="2311174"/>
          <a:ext cx="8841719" cy="2868450"/>
        </p:xfrm>
        <a:graphic>
          <a:graphicData uri="http://schemas.openxmlformats.org/drawingml/2006/table">
            <a:tbl>
              <a:tblPr firstRow="1" bandRow="1">
                <a:tableStyleId>{5C22544A-7EE6-4342-B048-85BDC9FD1C3A}</a:tableStyleId>
              </a:tblPr>
              <a:tblGrid>
                <a:gridCol w="1828619">
                  <a:extLst>
                    <a:ext uri="{9D8B030D-6E8A-4147-A177-3AD203B41FA5}">
                      <a16:colId xmlns:a16="http://schemas.microsoft.com/office/drawing/2014/main" val="1510556267"/>
                    </a:ext>
                  </a:extLst>
                </a:gridCol>
                <a:gridCol w="2337700">
                  <a:extLst>
                    <a:ext uri="{9D8B030D-6E8A-4147-A177-3AD203B41FA5}">
                      <a16:colId xmlns:a16="http://schemas.microsoft.com/office/drawing/2014/main" val="2630290612"/>
                    </a:ext>
                  </a:extLst>
                </a:gridCol>
                <a:gridCol w="4675400">
                  <a:extLst>
                    <a:ext uri="{9D8B030D-6E8A-4147-A177-3AD203B41FA5}">
                      <a16:colId xmlns:a16="http://schemas.microsoft.com/office/drawing/2014/main" val="2278290709"/>
                    </a:ext>
                  </a:extLst>
                </a:gridCol>
              </a:tblGrid>
              <a:tr h="52718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dirty="0">
                          <a:solidFill>
                            <a:schemeClr val="tx1">
                              <a:lumMod val="85000"/>
                              <a:lumOff val="15000"/>
                            </a:schemeClr>
                          </a:solidFill>
                          <a:latin typeface="Microsoft YaHei" panose="020B0503020204020204" pitchFamily="34" charset="-122"/>
                          <a:ea typeface="Microsoft YaHei" panose="020B0503020204020204" pitchFamily="34" charset="-122"/>
                        </a:rPr>
                        <a:t>年齡</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zh-MO" altLang="en-US" sz="1900" b="0" i="0" kern="1200" dirty="0">
                          <a:solidFill>
                            <a:schemeClr val="tx2"/>
                          </a:solidFill>
                          <a:effectLst/>
                          <a:latin typeface="Microsoft YaHei" panose="020B0503020204020204" pitchFamily="34" charset="-122"/>
                          <a:ea typeface="Microsoft YaHei" panose="020B0503020204020204" pitchFamily="34" charset="-122"/>
                          <a:cs typeface="+mn-cs"/>
                        </a:rPr>
                        <a:t>小學：</a:t>
                      </a:r>
                      <a:r>
                        <a:rPr lang="en-US" altLang="zh-MO" sz="1900" b="0" i="0" kern="1200" dirty="0">
                          <a:solidFill>
                            <a:schemeClr val="tx2"/>
                          </a:solidFill>
                          <a:effectLst/>
                          <a:latin typeface="Microsoft YaHei" panose="020B0503020204020204" pitchFamily="34" charset="-122"/>
                          <a:ea typeface="Microsoft YaHei" panose="020B0503020204020204" pitchFamily="34" charset="-122"/>
                          <a:cs typeface="+mn-cs"/>
                        </a:rPr>
                        <a:t>8-1</a:t>
                      </a:r>
                      <a:r>
                        <a:rPr lang="en-US" altLang="zh-TW" sz="1900" b="0" i="0" kern="1200" dirty="0">
                          <a:solidFill>
                            <a:schemeClr val="tx2"/>
                          </a:solidFill>
                          <a:effectLst/>
                          <a:latin typeface="Microsoft YaHei" panose="020B0503020204020204" pitchFamily="34" charset="-122"/>
                          <a:ea typeface="Microsoft YaHei" panose="020B0503020204020204" pitchFamily="34" charset="-122"/>
                          <a:cs typeface="+mn-cs"/>
                        </a:rPr>
                        <a:t>2</a:t>
                      </a:r>
                      <a:r>
                        <a:rPr lang="zh-MO" altLang="en-US" sz="1900" b="0" i="0" kern="1200" dirty="0">
                          <a:solidFill>
                            <a:schemeClr val="tx2"/>
                          </a:solidFill>
                          <a:effectLst/>
                          <a:latin typeface="Microsoft YaHei" panose="020B0503020204020204" pitchFamily="34" charset="-122"/>
                          <a:ea typeface="Microsoft YaHei" panose="020B0503020204020204" pitchFamily="34" charset="-122"/>
                          <a:cs typeface="+mn-cs"/>
                        </a:rPr>
                        <a:t>歲</a:t>
                      </a:r>
                      <a:endParaRPr lang="en-US" altLang="zh-MO" sz="1900" b="0" i="0" kern="1200" dirty="0">
                        <a:solidFill>
                          <a:schemeClr val="tx2"/>
                        </a:solidFill>
                        <a:effectLst/>
                        <a:latin typeface="Microsoft YaHei" panose="020B0503020204020204" pitchFamily="34" charset="-122"/>
                        <a:ea typeface="Microsoft YaHei" panose="020B0503020204020204" pitchFamily="34" charset="-122"/>
                        <a:cs typeface="+mn-cs"/>
                      </a:endParaRPr>
                    </a:p>
                    <a:p>
                      <a:pPr algn="ct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(201</a:t>
                      </a:r>
                      <a:r>
                        <a:rPr lang="en-US" altLang="zh-TW" sz="1600" b="0" i="0" kern="1200" dirty="0">
                          <a:solidFill>
                            <a:schemeClr val="tx2"/>
                          </a:solidFill>
                          <a:effectLst/>
                          <a:latin typeface="Microsoft YaHei" panose="020B0503020204020204" pitchFamily="34" charset="-122"/>
                          <a:ea typeface="Microsoft YaHei" panose="020B0503020204020204" pitchFamily="34" charset="-122"/>
                          <a:cs typeface="+mn-cs"/>
                        </a:rPr>
                        <a:t>0</a:t>
                      </a: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.1.1</a:t>
                      </a:r>
                      <a:r>
                        <a:rPr lang="zh-MO" altLang="en-US" sz="1600" b="0" i="0" kern="1200" dirty="0">
                          <a:solidFill>
                            <a:schemeClr val="tx2"/>
                          </a:solidFill>
                          <a:effectLst/>
                          <a:latin typeface="Microsoft YaHei" panose="020B0503020204020204" pitchFamily="34" charset="-122"/>
                          <a:ea typeface="Microsoft YaHei" panose="020B0503020204020204" pitchFamily="34" charset="-122"/>
                          <a:cs typeface="+mn-cs"/>
                        </a:rPr>
                        <a:t> </a:t>
                      </a: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a:t>
                      </a:r>
                      <a:r>
                        <a:rPr lang="zh-MO" altLang="en-US" sz="1600" b="0" i="0" kern="1200" dirty="0">
                          <a:solidFill>
                            <a:schemeClr val="tx2"/>
                          </a:solidFill>
                          <a:effectLst/>
                          <a:latin typeface="Microsoft YaHei" panose="020B0503020204020204" pitchFamily="34" charset="-122"/>
                          <a:ea typeface="Microsoft YaHei" panose="020B0503020204020204" pitchFamily="34" charset="-122"/>
                          <a:cs typeface="+mn-cs"/>
                        </a:rPr>
                        <a:t> </a:t>
                      </a: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201</a:t>
                      </a:r>
                      <a:r>
                        <a:rPr lang="en-US" altLang="zh-TW" sz="1600" b="0" i="0" kern="1200" dirty="0">
                          <a:solidFill>
                            <a:schemeClr val="tx2"/>
                          </a:solidFill>
                          <a:effectLst/>
                          <a:latin typeface="Microsoft YaHei" panose="020B0503020204020204" pitchFamily="34" charset="-122"/>
                          <a:ea typeface="Microsoft YaHei" panose="020B0503020204020204" pitchFamily="34" charset="-122"/>
                          <a:cs typeface="+mn-cs"/>
                        </a:rPr>
                        <a:t>4</a:t>
                      </a: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.12.31)</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algn="ctr"/>
                      <a:r>
                        <a:rPr lang="zh-TW" altLang="en-US" sz="1900" b="0" i="0" kern="1200" dirty="0">
                          <a:solidFill>
                            <a:schemeClr val="tx2"/>
                          </a:solidFill>
                          <a:effectLst/>
                          <a:latin typeface="Microsoft YaHei" panose="020B0503020204020204" pitchFamily="34" charset="-122"/>
                          <a:ea typeface="Microsoft YaHei" panose="020B0503020204020204" pitchFamily="34" charset="-122"/>
                          <a:cs typeface="+mn-cs"/>
                        </a:rPr>
                        <a:t>中學</a:t>
                      </a:r>
                      <a:r>
                        <a:rPr lang="zh-MO" altLang="en-US" sz="1900" b="0" i="0" kern="1200" dirty="0">
                          <a:solidFill>
                            <a:schemeClr val="tx2"/>
                          </a:solidFill>
                          <a:effectLst/>
                          <a:latin typeface="Microsoft YaHei" panose="020B0503020204020204" pitchFamily="34" charset="-122"/>
                          <a:ea typeface="Microsoft YaHei" panose="020B0503020204020204" pitchFamily="34" charset="-122"/>
                          <a:cs typeface="+mn-cs"/>
                        </a:rPr>
                        <a:t>：</a:t>
                      </a:r>
                      <a:r>
                        <a:rPr lang="en-US" altLang="zh-MO" sz="1900" b="0" i="0" kern="1200" dirty="0">
                          <a:solidFill>
                            <a:schemeClr val="tx2"/>
                          </a:solidFill>
                          <a:effectLst/>
                          <a:latin typeface="Microsoft YaHei" panose="020B0503020204020204" pitchFamily="34" charset="-122"/>
                          <a:ea typeface="Microsoft YaHei" panose="020B0503020204020204" pitchFamily="34" charset="-122"/>
                          <a:cs typeface="+mn-cs"/>
                        </a:rPr>
                        <a:t>1</a:t>
                      </a:r>
                      <a:r>
                        <a:rPr lang="en-US" altLang="zh-TW" sz="1900" b="0" i="0" kern="1200" dirty="0">
                          <a:solidFill>
                            <a:schemeClr val="tx2"/>
                          </a:solidFill>
                          <a:effectLst/>
                          <a:latin typeface="Microsoft YaHei" panose="020B0503020204020204" pitchFamily="34" charset="-122"/>
                          <a:ea typeface="Microsoft YaHei" panose="020B0503020204020204" pitchFamily="34" charset="-122"/>
                          <a:cs typeface="+mn-cs"/>
                        </a:rPr>
                        <a:t>1</a:t>
                      </a:r>
                      <a:r>
                        <a:rPr lang="en-US" altLang="zh-MO" sz="1900" b="0" i="0" kern="1200" dirty="0">
                          <a:solidFill>
                            <a:schemeClr val="tx2"/>
                          </a:solidFill>
                          <a:effectLst/>
                          <a:latin typeface="Microsoft YaHei" panose="020B0503020204020204" pitchFamily="34" charset="-122"/>
                          <a:ea typeface="Microsoft YaHei" panose="020B0503020204020204" pitchFamily="34" charset="-122"/>
                          <a:cs typeface="+mn-cs"/>
                        </a:rPr>
                        <a:t>-1</a:t>
                      </a:r>
                      <a:r>
                        <a:rPr lang="en-US" altLang="zh-TW" sz="1900" b="0" i="0" kern="1200" dirty="0">
                          <a:solidFill>
                            <a:schemeClr val="tx2"/>
                          </a:solidFill>
                          <a:effectLst/>
                          <a:latin typeface="Microsoft YaHei" panose="020B0503020204020204" pitchFamily="34" charset="-122"/>
                          <a:ea typeface="Microsoft YaHei" panose="020B0503020204020204" pitchFamily="34" charset="-122"/>
                          <a:cs typeface="+mn-cs"/>
                        </a:rPr>
                        <a:t>9</a:t>
                      </a:r>
                      <a:r>
                        <a:rPr lang="zh-MO" altLang="en-US" sz="1900" b="0" i="0" kern="1200" dirty="0">
                          <a:solidFill>
                            <a:schemeClr val="tx2"/>
                          </a:solidFill>
                          <a:effectLst/>
                          <a:latin typeface="Microsoft YaHei" panose="020B0503020204020204" pitchFamily="34" charset="-122"/>
                          <a:ea typeface="Microsoft YaHei" panose="020B0503020204020204" pitchFamily="34" charset="-122"/>
                          <a:cs typeface="+mn-cs"/>
                        </a:rPr>
                        <a:t>歲</a:t>
                      </a:r>
                      <a:endParaRPr lang="en-US" altLang="zh-MO" sz="1900" b="0" i="0" kern="1200" dirty="0">
                        <a:solidFill>
                          <a:schemeClr val="tx2"/>
                        </a:solidFill>
                        <a:effectLst/>
                        <a:latin typeface="Microsoft YaHei" panose="020B0503020204020204" pitchFamily="34" charset="-122"/>
                        <a:ea typeface="Microsoft YaHei" panose="020B0503020204020204" pitchFamily="34" charset="-122"/>
                        <a:cs typeface="+mn-cs"/>
                      </a:endParaRPr>
                    </a:p>
                    <a:p>
                      <a:pPr algn="ct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(2003.1.1</a:t>
                      </a:r>
                      <a:r>
                        <a:rPr lang="zh-MO" altLang="en-US" sz="1600" b="0" i="0" kern="1200" dirty="0">
                          <a:solidFill>
                            <a:schemeClr val="tx2"/>
                          </a:solidFill>
                          <a:effectLst/>
                          <a:latin typeface="Microsoft YaHei" panose="020B0503020204020204" pitchFamily="34" charset="-122"/>
                          <a:ea typeface="Microsoft YaHei" panose="020B0503020204020204" pitchFamily="34" charset="-122"/>
                          <a:cs typeface="+mn-cs"/>
                        </a:rPr>
                        <a:t> </a:t>
                      </a: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a:t>
                      </a:r>
                      <a:r>
                        <a:rPr lang="zh-MO" altLang="en-US" sz="1600" b="0" i="0" kern="1200" dirty="0">
                          <a:solidFill>
                            <a:schemeClr val="tx2"/>
                          </a:solidFill>
                          <a:effectLst/>
                          <a:latin typeface="Microsoft YaHei" panose="020B0503020204020204" pitchFamily="34" charset="-122"/>
                          <a:ea typeface="Microsoft YaHei" panose="020B0503020204020204" pitchFamily="34" charset="-122"/>
                          <a:cs typeface="+mn-cs"/>
                        </a:rPr>
                        <a:t> </a:t>
                      </a: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20</a:t>
                      </a:r>
                      <a:r>
                        <a:rPr lang="en-US" altLang="zh-TW" sz="1600" b="0" i="0" kern="1200" dirty="0">
                          <a:solidFill>
                            <a:schemeClr val="tx2"/>
                          </a:solidFill>
                          <a:effectLst/>
                          <a:latin typeface="Microsoft YaHei" panose="020B0503020204020204" pitchFamily="34" charset="-122"/>
                          <a:ea typeface="Microsoft YaHei" panose="020B0503020204020204" pitchFamily="34" charset="-122"/>
                          <a:cs typeface="+mn-cs"/>
                        </a:rPr>
                        <a:t>11</a:t>
                      </a: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.12.31)</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2650634658"/>
                  </a:ext>
                </a:extLst>
              </a:tr>
              <a:tr h="5345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dirty="0">
                          <a:solidFill>
                            <a:schemeClr val="tx1">
                              <a:lumMod val="85000"/>
                              <a:lumOff val="15000"/>
                            </a:schemeClr>
                          </a:solidFill>
                          <a:latin typeface="Microsoft YaHei" panose="020B0503020204020204" pitchFamily="34" charset="-122"/>
                          <a:ea typeface="Microsoft YaHei" panose="020B0503020204020204" pitchFamily="34" charset="-122"/>
                        </a:rPr>
                        <a:t>隊伍人數</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MO" sz="1800" b="0" i="0" kern="1200" dirty="0">
                          <a:solidFill>
                            <a:schemeClr val="tx2"/>
                          </a:solidFill>
                          <a:effectLst/>
                          <a:latin typeface="Microsoft YaHei" panose="020B0503020204020204" pitchFamily="34" charset="-122"/>
                          <a:ea typeface="Microsoft YaHei" panose="020B0503020204020204" pitchFamily="34" charset="-122"/>
                          <a:cs typeface="+mn-cs"/>
                        </a:rPr>
                        <a:t>2-3</a:t>
                      </a:r>
                      <a:r>
                        <a:rPr lang="zh-MO" altLang="en-US" sz="1800" b="0" i="0" kern="1200" dirty="0">
                          <a:solidFill>
                            <a:schemeClr val="tx2"/>
                          </a:solidFill>
                          <a:effectLst/>
                          <a:latin typeface="Microsoft YaHei" panose="020B0503020204020204" pitchFamily="34" charset="-122"/>
                          <a:ea typeface="Microsoft YaHei" panose="020B0503020204020204" pitchFamily="34" charset="-122"/>
                          <a:cs typeface="+mn-cs"/>
                        </a:rPr>
                        <a:t>人</a:t>
                      </a:r>
                      <a:r>
                        <a:rPr lang="en-US" altLang="zh-MO" sz="1800" b="0" i="0" kern="1200" dirty="0">
                          <a:solidFill>
                            <a:schemeClr val="tx2"/>
                          </a:solidFill>
                          <a:effectLst/>
                          <a:latin typeface="Microsoft YaHei" panose="020B0503020204020204" pitchFamily="34" charset="-122"/>
                          <a:ea typeface="Microsoft YaHei" panose="020B0503020204020204" pitchFamily="34" charset="-122"/>
                          <a:cs typeface="+mn-cs"/>
                        </a:rPr>
                        <a:t>+</a:t>
                      </a:r>
                      <a:r>
                        <a:rPr lang="zh-MO" altLang="en-US" sz="1800" b="0" i="0" kern="1200" dirty="0">
                          <a:solidFill>
                            <a:schemeClr val="tx2"/>
                          </a:solidFill>
                          <a:effectLst/>
                          <a:latin typeface="Microsoft YaHei" panose="020B0503020204020204" pitchFamily="34" charset="-122"/>
                          <a:ea typeface="Microsoft YaHei" panose="020B0503020204020204" pitchFamily="34" charset="-122"/>
                          <a:cs typeface="+mn-cs"/>
                        </a:rPr>
                        <a:t>教練</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hMerge="1">
                  <a:txBody>
                    <a:bodyPr/>
                    <a:lstStyle/>
                    <a:p>
                      <a:endParaRPr lang="zh-MO" altLang="en-US"/>
                    </a:p>
                  </a:txBody>
                  <a:tcPr/>
                </a:tc>
                <a:extLst>
                  <a:ext uri="{0D108BD9-81ED-4DB2-BD59-A6C34878D82A}">
                    <a16:rowId xmlns:a16="http://schemas.microsoft.com/office/drawing/2014/main" val="1200164980"/>
                  </a:ext>
                </a:extLst>
              </a:tr>
              <a:tr h="5345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dirty="0">
                          <a:solidFill>
                            <a:schemeClr val="tx1">
                              <a:lumMod val="85000"/>
                              <a:lumOff val="15000"/>
                            </a:schemeClr>
                          </a:solidFill>
                          <a:latin typeface="Microsoft YaHei" panose="020B0503020204020204" pitchFamily="34" charset="-122"/>
                          <a:ea typeface="Microsoft YaHei" panose="020B0503020204020204" pitchFamily="34" charset="-122"/>
                        </a:rPr>
                        <a:t>比賽器材</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kern="1200" dirty="0">
                          <a:solidFill>
                            <a:schemeClr val="tx2"/>
                          </a:solidFill>
                          <a:effectLst/>
                          <a:latin typeface="Microsoft YaHei" panose="020B0503020204020204" pitchFamily="34" charset="-122"/>
                          <a:ea typeface="Microsoft YaHei" panose="020B0503020204020204" pitchFamily="34" charset="-122"/>
                          <a:cs typeface="+mn-cs"/>
                        </a:rPr>
                        <a:t>不限制使用控制器和其他材料（*）</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hMerge="1">
                  <a:txBody>
                    <a:bodyPr/>
                    <a:lstStyle/>
                    <a:p>
                      <a:endParaRPr lang="zh-MO" altLang="en-US"/>
                    </a:p>
                  </a:txBody>
                  <a:tcPr/>
                </a:tc>
                <a:extLst>
                  <a:ext uri="{0D108BD9-81ED-4DB2-BD59-A6C34878D82A}">
                    <a16:rowId xmlns:a16="http://schemas.microsoft.com/office/drawing/2014/main" val="2446648620"/>
                  </a:ext>
                </a:extLst>
              </a:tr>
              <a:tr h="5345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dirty="0">
                          <a:solidFill>
                            <a:schemeClr val="tx1">
                              <a:lumMod val="85000"/>
                              <a:lumOff val="15000"/>
                            </a:schemeClr>
                          </a:solidFill>
                          <a:latin typeface="Microsoft YaHei" panose="020B0503020204020204" pitchFamily="34" charset="-122"/>
                          <a:ea typeface="Microsoft YaHei" panose="020B0503020204020204" pitchFamily="34" charset="-122"/>
                        </a:rPr>
                        <a:t>軟件</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kern="1200" dirty="0">
                          <a:solidFill>
                            <a:schemeClr val="tx2"/>
                          </a:solidFill>
                          <a:effectLst/>
                          <a:latin typeface="Microsoft YaHei" panose="020B0503020204020204" pitchFamily="34" charset="-122"/>
                          <a:ea typeface="Microsoft YaHei" panose="020B0503020204020204" pitchFamily="34" charset="-122"/>
                          <a:cs typeface="+mn-cs"/>
                        </a:rPr>
                        <a:t>不限</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hMerge="1">
                  <a:txBody>
                    <a:bodyPr/>
                    <a:lstStyle/>
                    <a:p>
                      <a:endParaRPr lang="zh-MO" altLang="en-US"/>
                    </a:p>
                  </a:txBody>
                  <a:tcPr/>
                </a:tc>
                <a:extLst>
                  <a:ext uri="{0D108BD9-81ED-4DB2-BD59-A6C34878D82A}">
                    <a16:rowId xmlns:a16="http://schemas.microsoft.com/office/drawing/2014/main" val="3095517647"/>
                  </a:ext>
                </a:extLst>
              </a:tr>
              <a:tr h="5345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dirty="0">
                          <a:solidFill>
                            <a:schemeClr val="tx1">
                              <a:lumMod val="85000"/>
                              <a:lumOff val="15000"/>
                            </a:schemeClr>
                          </a:solidFill>
                          <a:latin typeface="Microsoft YaHei" panose="020B0503020204020204" pitchFamily="34" charset="-122"/>
                          <a:ea typeface="Microsoft YaHei" panose="020B0503020204020204" pitchFamily="34" charset="-122"/>
                        </a:rPr>
                        <a:t>最大尺寸</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gridSpan="2">
                  <a:txBody>
                    <a:bodyPr/>
                    <a:lstStyle/>
                    <a:p>
                      <a:pPr algn="ctr"/>
                      <a:r>
                        <a:rPr lang="zh-TW" altLang="en-US" sz="1800" kern="1200" dirty="0">
                          <a:solidFill>
                            <a:schemeClr val="tx2"/>
                          </a:solidFill>
                          <a:effectLst/>
                          <a:latin typeface="Microsoft YaHei" panose="020B0503020204020204" pitchFamily="34" charset="-122"/>
                          <a:ea typeface="Microsoft YaHei" panose="020B0503020204020204" pitchFamily="34" charset="-122"/>
                          <a:cs typeface="+mn-cs"/>
                        </a:rPr>
                        <a:t>機械人</a:t>
                      </a:r>
                      <a:r>
                        <a:rPr lang="zh-MO" altLang="en-US" sz="1800" kern="1200" dirty="0">
                          <a:solidFill>
                            <a:schemeClr val="tx2"/>
                          </a:solidFill>
                          <a:effectLst/>
                          <a:latin typeface="Microsoft YaHei" panose="020B0503020204020204" pitchFamily="34" charset="-122"/>
                          <a:ea typeface="Microsoft YaHei" panose="020B0503020204020204" pitchFamily="34" charset="-122"/>
                          <a:cs typeface="+mn-cs"/>
                        </a:rPr>
                        <a:t>展位</a:t>
                      </a:r>
                      <a:r>
                        <a:rPr lang="en-US" altLang="zh-TW" sz="1800" kern="1200" dirty="0">
                          <a:solidFill>
                            <a:schemeClr val="tx2"/>
                          </a:solidFill>
                          <a:effectLst/>
                          <a:latin typeface="Microsoft YaHei" panose="020B0503020204020204" pitchFamily="34" charset="-122"/>
                          <a:ea typeface="Microsoft YaHei" panose="020B0503020204020204" pitchFamily="34" charset="-122"/>
                          <a:cs typeface="+mn-cs"/>
                        </a:rPr>
                        <a:t>1</a:t>
                      </a:r>
                      <a:r>
                        <a:rPr lang="en-US" altLang="zh-MO" sz="1800" kern="1200" dirty="0">
                          <a:solidFill>
                            <a:schemeClr val="tx2"/>
                          </a:solidFill>
                          <a:effectLst/>
                          <a:latin typeface="Microsoft YaHei" panose="020B0503020204020204" pitchFamily="34" charset="-122"/>
                          <a:ea typeface="Microsoft YaHei" panose="020B0503020204020204" pitchFamily="34" charset="-122"/>
                          <a:cs typeface="+mn-cs"/>
                        </a:rPr>
                        <a:t> x </a:t>
                      </a:r>
                      <a:r>
                        <a:rPr lang="en-US" altLang="zh-TW" sz="1800" kern="1200" dirty="0">
                          <a:solidFill>
                            <a:schemeClr val="tx2"/>
                          </a:solidFill>
                          <a:effectLst/>
                          <a:latin typeface="Microsoft YaHei" panose="020B0503020204020204" pitchFamily="34" charset="-122"/>
                          <a:ea typeface="Microsoft YaHei" panose="020B0503020204020204" pitchFamily="34" charset="-122"/>
                          <a:cs typeface="+mn-cs"/>
                        </a:rPr>
                        <a:t>1</a:t>
                      </a:r>
                      <a:r>
                        <a:rPr lang="en-US" altLang="zh-MO" sz="1800" kern="1200" dirty="0">
                          <a:solidFill>
                            <a:schemeClr val="tx2"/>
                          </a:solidFill>
                          <a:effectLst/>
                          <a:latin typeface="Microsoft YaHei" panose="020B0503020204020204" pitchFamily="34" charset="-122"/>
                          <a:ea typeface="Microsoft YaHei" panose="020B0503020204020204" pitchFamily="34" charset="-122"/>
                          <a:cs typeface="+mn-cs"/>
                        </a:rPr>
                        <a:t> x </a:t>
                      </a:r>
                      <a:r>
                        <a:rPr lang="en-US" altLang="zh-TW" sz="1800" kern="1200" dirty="0">
                          <a:solidFill>
                            <a:schemeClr val="tx2"/>
                          </a:solidFill>
                          <a:effectLst/>
                          <a:latin typeface="Microsoft YaHei" panose="020B0503020204020204" pitchFamily="34" charset="-122"/>
                          <a:ea typeface="Microsoft YaHei" panose="020B0503020204020204" pitchFamily="34" charset="-122"/>
                          <a:cs typeface="+mn-cs"/>
                        </a:rPr>
                        <a:t>1</a:t>
                      </a:r>
                      <a:r>
                        <a:rPr lang="en-US" altLang="zh-MO" sz="1800" kern="1200" dirty="0">
                          <a:solidFill>
                            <a:schemeClr val="tx2"/>
                          </a:solidFill>
                          <a:effectLst/>
                          <a:latin typeface="Microsoft YaHei" panose="020B0503020204020204" pitchFamily="34" charset="-122"/>
                          <a:ea typeface="Microsoft YaHei" panose="020B0503020204020204" pitchFamily="34" charset="-122"/>
                          <a:cs typeface="+mn-cs"/>
                        </a:rPr>
                        <a:t>(m)</a:t>
                      </a:r>
                    </a:p>
                    <a:p>
                      <a:pPr algn="ctr"/>
                      <a:r>
                        <a:rPr lang="zh-TW" altLang="en-US" sz="1800" kern="1200" dirty="0">
                          <a:solidFill>
                            <a:schemeClr val="tx2"/>
                          </a:solidFill>
                          <a:effectLst/>
                          <a:latin typeface="Microsoft YaHei" panose="020B0503020204020204" pitchFamily="34" charset="-122"/>
                          <a:ea typeface="Microsoft YaHei" panose="020B0503020204020204" pitchFamily="34" charset="-122"/>
                          <a:cs typeface="+mn-cs"/>
                        </a:rPr>
                        <a:t>展位檯面 </a:t>
                      </a:r>
                      <a:r>
                        <a:rPr lang="en-US" altLang="zh-TW" sz="1800" kern="1200" dirty="0">
                          <a:solidFill>
                            <a:schemeClr val="tx2"/>
                          </a:solidFill>
                          <a:effectLst/>
                          <a:latin typeface="Microsoft YaHei" panose="020B0503020204020204" pitchFamily="34" charset="-122"/>
                          <a:ea typeface="Microsoft YaHei" panose="020B0503020204020204" pitchFamily="34" charset="-122"/>
                          <a:cs typeface="+mn-cs"/>
                        </a:rPr>
                        <a:t>120 x 60 (cm)</a:t>
                      </a:r>
                      <a:endParaRPr lang="zh-MO" altLang="en-US" sz="1800" kern="1200" dirty="0">
                        <a:solidFill>
                          <a:schemeClr val="tx2"/>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hMerge="1">
                  <a:txBody>
                    <a:bodyPr/>
                    <a:lstStyle/>
                    <a:p>
                      <a:endParaRPr lang="zh-MO" altLang="en-US"/>
                    </a:p>
                  </a:txBody>
                  <a:tcPr/>
                </a:tc>
                <a:extLst>
                  <a:ext uri="{0D108BD9-81ED-4DB2-BD59-A6C34878D82A}">
                    <a16:rowId xmlns:a16="http://schemas.microsoft.com/office/drawing/2014/main" val="2341175115"/>
                  </a:ext>
                </a:extLst>
              </a:tr>
            </a:tbl>
          </a:graphicData>
        </a:graphic>
      </p:graphicFrame>
      <p:sp>
        <p:nvSpPr>
          <p:cNvPr id="10" name="文字方塊 9">
            <a:extLst>
              <a:ext uri="{FF2B5EF4-FFF2-40B4-BE49-F238E27FC236}">
                <a16:creationId xmlns:a16="http://schemas.microsoft.com/office/drawing/2014/main" id="{00A1ADEF-4504-E140-9174-2C3A79AF88B8}"/>
              </a:ext>
            </a:extLst>
          </p:cNvPr>
          <p:cNvSpPr txBox="1"/>
          <p:nvPr/>
        </p:nvSpPr>
        <p:spPr>
          <a:xfrm>
            <a:off x="311128" y="2151412"/>
            <a:ext cx="2621230" cy="584775"/>
          </a:xfrm>
          <a:prstGeom prst="rect">
            <a:avLst/>
          </a:prstGeom>
          <a:noFill/>
        </p:spPr>
        <p:txBody>
          <a:bodyPr wrap="none" rtlCol="0">
            <a:spAutoFit/>
          </a:bodyPr>
          <a:lstStyle/>
          <a:p>
            <a:r>
              <a:rPr kumimoji="1" lang="zh-TW" altLang="en-US" sz="3200" spc="600" dirty="0">
                <a:solidFill>
                  <a:schemeClr val="accent2"/>
                </a:solidFill>
                <a:latin typeface="Microsoft YaHei" panose="020B0503020204020204" pitchFamily="34" charset="-122"/>
                <a:ea typeface="Microsoft YaHei" panose="020B0503020204020204" pitchFamily="34" charset="-122"/>
              </a:rPr>
              <a:t>未來</a:t>
            </a:r>
            <a:r>
              <a:rPr kumimoji="1" lang="zh-MO" altLang="en-US" sz="3200" spc="600" dirty="0">
                <a:solidFill>
                  <a:schemeClr val="accent2"/>
                </a:solidFill>
                <a:latin typeface="Microsoft YaHei" panose="020B0503020204020204" pitchFamily="34" charset="-122"/>
                <a:ea typeface="Microsoft YaHei" panose="020B0503020204020204" pitchFamily="34" charset="-122"/>
              </a:rPr>
              <a:t>創意賽</a:t>
            </a:r>
          </a:p>
        </p:txBody>
      </p:sp>
      <p:pic>
        <p:nvPicPr>
          <p:cNvPr id="7" name="圖片 6">
            <a:extLst>
              <a:ext uri="{FF2B5EF4-FFF2-40B4-BE49-F238E27FC236}">
                <a16:creationId xmlns:a16="http://schemas.microsoft.com/office/drawing/2014/main" id="{D2EEC332-7E2E-7648-A490-0819AAB23A10}"/>
              </a:ext>
            </a:extLst>
          </p:cNvPr>
          <p:cNvPicPr>
            <a:picLocks noChangeAspect="1"/>
          </p:cNvPicPr>
          <p:nvPr/>
        </p:nvPicPr>
        <p:blipFill>
          <a:blip r:embed="rId2"/>
          <a:stretch>
            <a:fillRect/>
          </a:stretch>
        </p:blipFill>
        <p:spPr>
          <a:xfrm>
            <a:off x="12727" y="3387942"/>
            <a:ext cx="3054636" cy="3006720"/>
          </a:xfrm>
          <a:prstGeom prst="rect">
            <a:avLst/>
          </a:prstGeom>
        </p:spPr>
      </p:pic>
      <p:sp>
        <p:nvSpPr>
          <p:cNvPr id="9" name="文字方塊 8">
            <a:extLst>
              <a:ext uri="{FF2B5EF4-FFF2-40B4-BE49-F238E27FC236}">
                <a16:creationId xmlns:a16="http://schemas.microsoft.com/office/drawing/2014/main" id="{1E03FAB4-EC53-9140-9BFB-321F91DD9115}"/>
              </a:ext>
            </a:extLst>
          </p:cNvPr>
          <p:cNvSpPr txBox="1"/>
          <p:nvPr/>
        </p:nvSpPr>
        <p:spPr>
          <a:xfrm>
            <a:off x="5781156" y="412922"/>
            <a:ext cx="6099716" cy="461665"/>
          </a:xfrm>
          <a:prstGeom prst="rect">
            <a:avLst/>
          </a:prstGeom>
          <a:noFill/>
        </p:spPr>
        <p:txBody>
          <a:bodyPr wrap="square">
            <a:spAutoFit/>
          </a:bodyPr>
          <a:lstStyle/>
          <a:p>
            <a:pPr algn="r"/>
            <a:r>
              <a:rPr lang="zh-MO" altLang="en-US" sz="1200" dirty="0">
                <a:solidFill>
                  <a:srgbClr val="002060"/>
                </a:solidFill>
                <a:latin typeface="Hiragino Sans GB W3" panose="020B0300000000000000" pitchFamily="34" charset="-128"/>
                <a:ea typeface="Hiragino Sans GB W3" panose="020B0300000000000000" pitchFamily="34" charset="-128"/>
              </a:rPr>
              <a:t>WRO</a:t>
            </a:r>
          </a:p>
          <a:p>
            <a:pPr algn="r"/>
            <a:r>
              <a:rPr lang="zh-MO" altLang="en-US" sz="1200" dirty="0">
                <a:solidFill>
                  <a:srgbClr val="002060"/>
                </a:solidFill>
                <a:latin typeface="Hiragino Sans GB W3" panose="020B0300000000000000" pitchFamily="34" charset="-128"/>
                <a:ea typeface="Hiragino Sans GB W3" panose="020B0300000000000000" pitchFamily="34" charset="-128"/>
              </a:rPr>
              <a:t>澳門區選拔賽</a:t>
            </a:r>
          </a:p>
        </p:txBody>
      </p:sp>
      <p:sp>
        <p:nvSpPr>
          <p:cNvPr id="11" name="文字方塊 10">
            <a:extLst>
              <a:ext uri="{FF2B5EF4-FFF2-40B4-BE49-F238E27FC236}">
                <a16:creationId xmlns:a16="http://schemas.microsoft.com/office/drawing/2014/main" id="{AC8E841C-7E29-DC4E-B4BA-68AC866ACEDF}"/>
              </a:ext>
            </a:extLst>
          </p:cNvPr>
          <p:cNvSpPr txBox="1"/>
          <p:nvPr/>
        </p:nvSpPr>
        <p:spPr>
          <a:xfrm>
            <a:off x="5781156" y="6308954"/>
            <a:ext cx="6099716" cy="276999"/>
          </a:xfrm>
          <a:prstGeom prst="rect">
            <a:avLst/>
          </a:prstGeom>
          <a:noFill/>
        </p:spPr>
        <p:txBody>
          <a:bodyPr wrap="square">
            <a:spAutoFit/>
          </a:bodyPr>
          <a:lstStyle/>
          <a:p>
            <a:pPr algn="r"/>
            <a:r>
              <a:rPr lang="zh-MO" altLang="en-US" sz="1200" dirty="0"/>
              <a:t>Competition / MACAU 202</a:t>
            </a:r>
            <a:r>
              <a:rPr lang="en-US" altLang="zh-MO" sz="1200" dirty="0"/>
              <a:t>2</a:t>
            </a:r>
            <a:endParaRPr lang="zh-MO" altLang="en-US" sz="1200" dirty="0"/>
          </a:p>
        </p:txBody>
      </p:sp>
      <p:pic>
        <p:nvPicPr>
          <p:cNvPr id="13" name="圖片 12">
            <a:extLst>
              <a:ext uri="{FF2B5EF4-FFF2-40B4-BE49-F238E27FC236}">
                <a16:creationId xmlns:a16="http://schemas.microsoft.com/office/drawing/2014/main" id="{B38C94AD-55DD-B748-97D6-74E52A100300}"/>
              </a:ext>
            </a:extLst>
          </p:cNvPr>
          <p:cNvPicPr>
            <a:picLocks noChangeAspect="1"/>
          </p:cNvPicPr>
          <p:nvPr/>
        </p:nvPicPr>
        <p:blipFill>
          <a:blip r:embed="rId3"/>
          <a:stretch>
            <a:fillRect/>
          </a:stretch>
        </p:blipFill>
        <p:spPr>
          <a:xfrm>
            <a:off x="311128" y="-241767"/>
            <a:ext cx="2844800" cy="1155700"/>
          </a:xfrm>
          <a:prstGeom prst="rect">
            <a:avLst/>
          </a:prstGeom>
        </p:spPr>
      </p:pic>
    </p:spTree>
    <p:extLst>
      <p:ext uri="{BB962C8B-B14F-4D97-AF65-F5344CB8AC3E}">
        <p14:creationId xmlns:p14="http://schemas.microsoft.com/office/powerpoint/2010/main" val="36800492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表格 6">
            <a:extLst>
              <a:ext uri="{FF2B5EF4-FFF2-40B4-BE49-F238E27FC236}">
                <a16:creationId xmlns:a16="http://schemas.microsoft.com/office/drawing/2014/main" id="{618CFD12-F7C0-5744-89A9-A097B14BDABE}"/>
              </a:ext>
            </a:extLst>
          </p:cNvPr>
          <p:cNvGraphicFramePr>
            <a:graphicFrameLocks noGrp="1"/>
          </p:cNvGraphicFramePr>
          <p:nvPr>
            <p:extLst>
              <p:ext uri="{D42A27DB-BD31-4B8C-83A1-F6EECF244321}">
                <p14:modId xmlns:p14="http://schemas.microsoft.com/office/powerpoint/2010/main" val="615559099"/>
              </p:ext>
            </p:extLst>
          </p:nvPr>
        </p:nvGraphicFramePr>
        <p:xfrm>
          <a:off x="1050656" y="7153633"/>
          <a:ext cx="10090685" cy="2144032"/>
        </p:xfrm>
        <a:graphic>
          <a:graphicData uri="http://schemas.openxmlformats.org/drawingml/2006/table">
            <a:tbl>
              <a:tblPr firstRow="1" bandRow="1">
                <a:tableStyleId>{5C22544A-7EE6-4342-B048-85BDC9FD1C3A}</a:tableStyleId>
              </a:tblPr>
              <a:tblGrid>
                <a:gridCol w="2018137">
                  <a:extLst>
                    <a:ext uri="{9D8B030D-6E8A-4147-A177-3AD203B41FA5}">
                      <a16:colId xmlns:a16="http://schemas.microsoft.com/office/drawing/2014/main" val="4228428517"/>
                    </a:ext>
                  </a:extLst>
                </a:gridCol>
                <a:gridCol w="2018137">
                  <a:extLst>
                    <a:ext uri="{9D8B030D-6E8A-4147-A177-3AD203B41FA5}">
                      <a16:colId xmlns:a16="http://schemas.microsoft.com/office/drawing/2014/main" val="337803921"/>
                    </a:ext>
                  </a:extLst>
                </a:gridCol>
                <a:gridCol w="2018137">
                  <a:extLst>
                    <a:ext uri="{9D8B030D-6E8A-4147-A177-3AD203B41FA5}">
                      <a16:colId xmlns:a16="http://schemas.microsoft.com/office/drawing/2014/main" val="3406526557"/>
                    </a:ext>
                  </a:extLst>
                </a:gridCol>
                <a:gridCol w="2018137">
                  <a:extLst>
                    <a:ext uri="{9D8B030D-6E8A-4147-A177-3AD203B41FA5}">
                      <a16:colId xmlns:a16="http://schemas.microsoft.com/office/drawing/2014/main" val="2700952343"/>
                    </a:ext>
                  </a:extLst>
                </a:gridCol>
                <a:gridCol w="2018137">
                  <a:extLst>
                    <a:ext uri="{9D8B030D-6E8A-4147-A177-3AD203B41FA5}">
                      <a16:colId xmlns:a16="http://schemas.microsoft.com/office/drawing/2014/main" val="3302399718"/>
                    </a:ext>
                  </a:extLst>
                </a:gridCol>
              </a:tblGrid>
              <a:tr h="361583">
                <a:tc>
                  <a:txBody>
                    <a:bodyPr/>
                    <a:lstStyle/>
                    <a:p>
                      <a:pPr algn="ctr"/>
                      <a:r>
                        <a:rPr lang="zh-MO" altLang="en-US" sz="2400" b="0" i="0" dirty="0">
                          <a:solidFill>
                            <a:schemeClr val="tx1">
                              <a:lumMod val="85000"/>
                              <a:lumOff val="15000"/>
                            </a:schemeClr>
                          </a:solidFill>
                          <a:latin typeface="Hiragino Sans GB W3" panose="020B0300000000000000" pitchFamily="34" charset="-128"/>
                          <a:ea typeface="Hiragino Sans GB W3" panose="020B0300000000000000" pitchFamily="34" charset="-128"/>
                        </a:rPr>
                        <a:t>年齡</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zh-MO" altLang="en-US" sz="2400" b="0" i="0" dirty="0">
                          <a:solidFill>
                            <a:schemeClr val="tx1">
                              <a:lumMod val="85000"/>
                              <a:lumOff val="15000"/>
                            </a:schemeClr>
                          </a:solidFill>
                          <a:latin typeface="Hiragino Sans GB W3" panose="020B0300000000000000" pitchFamily="34" charset="-128"/>
                          <a:ea typeface="Hiragino Sans GB W3" panose="020B0300000000000000" pitchFamily="34" charset="-128"/>
                        </a:rPr>
                        <a:t>隊伍人數</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zh-MO" altLang="en-US" sz="2400" b="0" i="0" dirty="0">
                          <a:solidFill>
                            <a:schemeClr val="tx1">
                              <a:lumMod val="85000"/>
                              <a:lumOff val="15000"/>
                            </a:schemeClr>
                          </a:solidFill>
                          <a:latin typeface="Hiragino Sans GB W3" panose="020B0300000000000000" pitchFamily="34" charset="-128"/>
                          <a:ea typeface="Hiragino Sans GB W3" panose="020B0300000000000000" pitchFamily="34" charset="-128"/>
                        </a:rPr>
                        <a:t>比賽器材</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zh-MO" altLang="en-US" sz="2400" b="0" i="0" dirty="0">
                          <a:solidFill>
                            <a:schemeClr val="tx1">
                              <a:lumMod val="85000"/>
                              <a:lumOff val="15000"/>
                            </a:schemeClr>
                          </a:solidFill>
                          <a:latin typeface="Hiragino Sans GB W3" panose="020B0300000000000000" pitchFamily="34" charset="-128"/>
                          <a:ea typeface="Hiragino Sans GB W3" panose="020B0300000000000000" pitchFamily="34" charset="-128"/>
                        </a:rPr>
                        <a:t>軟件</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zh-MO" altLang="en-US" sz="2400" b="0" i="0" dirty="0">
                          <a:solidFill>
                            <a:schemeClr val="tx1">
                              <a:lumMod val="85000"/>
                              <a:lumOff val="15000"/>
                            </a:schemeClr>
                          </a:solidFill>
                          <a:latin typeface="Hiragino Sans GB W3" panose="020B0300000000000000" pitchFamily="34" charset="-128"/>
                          <a:ea typeface="Hiragino Sans GB W3" panose="020B0300000000000000" pitchFamily="34" charset="-128"/>
                        </a:rPr>
                        <a:t>最大尺寸</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1941254527"/>
                  </a:ext>
                </a:extLst>
              </a:tr>
              <a:tr h="1686832">
                <a:tc>
                  <a:txBody>
                    <a:bodyPr/>
                    <a:lstStyle/>
                    <a:p>
                      <a:pPr algn="ctr"/>
                      <a:r>
                        <a:rPr lang="en-US" altLang="zh-MO" sz="2500" b="0" i="0" kern="1200" dirty="0">
                          <a:solidFill>
                            <a:schemeClr val="dk1"/>
                          </a:solidFill>
                          <a:effectLst/>
                          <a:latin typeface="PingFang SC" panose="020B0400000000000000" pitchFamily="34" charset="-122"/>
                          <a:ea typeface="PingFang SC" panose="020B0400000000000000" pitchFamily="34" charset="-122"/>
                          <a:cs typeface="+mn-cs"/>
                        </a:rPr>
                        <a:t>14-19</a:t>
                      </a:r>
                    </a:p>
                    <a:p>
                      <a:pPr algn="ctr"/>
                      <a:endParaRPr lang="zh-MO" altLang="en-US" sz="2500" b="0" i="0" dirty="0">
                        <a:latin typeface="Hiragino Sans GB W3" panose="020B0300000000000000" pitchFamily="34" charset="-128"/>
                        <a:ea typeface="Hiragino Sans GB W3" panose="020B0300000000000000" pitchFamily="34" charset="-128"/>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MO" sz="2500" b="0" i="0" kern="1200" dirty="0">
                          <a:solidFill>
                            <a:schemeClr val="dk1"/>
                          </a:solidFill>
                          <a:effectLst/>
                          <a:latin typeface="PingFang SC" panose="020B0400000000000000" pitchFamily="34" charset="-122"/>
                          <a:ea typeface="PingFang SC" panose="020B0400000000000000" pitchFamily="34" charset="-122"/>
                          <a:cs typeface="+mn-cs"/>
                        </a:rPr>
                        <a:t>2-3</a:t>
                      </a:r>
                      <a:r>
                        <a:rPr lang="zh-MO" altLang="en-US" sz="2500" b="0" i="0" kern="1200" dirty="0">
                          <a:solidFill>
                            <a:schemeClr val="dk1"/>
                          </a:solidFill>
                          <a:effectLst/>
                          <a:latin typeface="PingFang SC" panose="020B0400000000000000" pitchFamily="34" charset="-122"/>
                          <a:ea typeface="PingFang SC" panose="020B0400000000000000" pitchFamily="34" charset="-122"/>
                          <a:cs typeface="+mn-cs"/>
                        </a:rPr>
                        <a:t>人</a:t>
                      </a:r>
                      <a:r>
                        <a:rPr lang="en-US" altLang="zh-MO" sz="2500" b="0" i="0" kern="1200" dirty="0">
                          <a:solidFill>
                            <a:schemeClr val="dk1"/>
                          </a:solidFill>
                          <a:effectLst/>
                          <a:latin typeface="PingFang SC" panose="020B0400000000000000" pitchFamily="34" charset="-122"/>
                          <a:ea typeface="PingFang SC" panose="020B0400000000000000" pitchFamily="34" charset="-122"/>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2500" b="0" i="0" kern="1200" dirty="0">
                          <a:solidFill>
                            <a:schemeClr val="dk1"/>
                          </a:solidFill>
                          <a:effectLst/>
                          <a:latin typeface="PingFang SC" panose="020B0400000000000000" pitchFamily="34" charset="-122"/>
                          <a:ea typeface="PingFang SC" panose="020B0400000000000000" pitchFamily="34" charset="-122"/>
                          <a:cs typeface="+mn-cs"/>
                        </a:rPr>
                        <a:t>教練</a:t>
                      </a:r>
                    </a:p>
                    <a:p>
                      <a:pPr algn="ctr"/>
                      <a:endParaRPr lang="zh-MO" altLang="en-US" sz="2500" b="0" i="0" dirty="0">
                        <a:latin typeface="PingFang SC" panose="020B0400000000000000" pitchFamily="34" charset="-122"/>
                        <a:ea typeface="PingFang SC" panose="020B0400000000000000" pitchFamily="34" charset="-122"/>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algn="ctr"/>
                      <a:r>
                        <a:rPr lang="zh-MO" altLang="en-US" sz="2500" kern="1200" dirty="0">
                          <a:solidFill>
                            <a:schemeClr val="dk1"/>
                          </a:solidFill>
                          <a:effectLst/>
                          <a:latin typeface="PingFang SC" panose="020B0400000000000000" pitchFamily="34" charset="-122"/>
                          <a:ea typeface="PingFang SC" panose="020B0400000000000000" pitchFamily="34" charset="-122"/>
                          <a:cs typeface="+mn-cs"/>
                        </a:rPr>
                        <a:t>不限</a:t>
                      </a:r>
                    </a:p>
                    <a:p>
                      <a:pPr algn="ctr"/>
                      <a:endParaRPr lang="zh-MO" altLang="en-US" sz="2500" b="0" i="0" dirty="0">
                        <a:latin typeface="PingFang SC" panose="020B0400000000000000" pitchFamily="34" charset="-122"/>
                        <a:ea typeface="PingFang SC" panose="020B0400000000000000" pitchFamily="34" charset="-122"/>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2500" b="0" i="0" kern="1200" dirty="0">
                          <a:solidFill>
                            <a:schemeClr val="dk1"/>
                          </a:solidFill>
                          <a:effectLst/>
                          <a:latin typeface="PingFang SC" panose="020B0400000000000000" pitchFamily="34" charset="-122"/>
                          <a:ea typeface="PingFang SC" panose="020B0400000000000000" pitchFamily="34" charset="-122"/>
                          <a:cs typeface="+mn-cs"/>
                        </a:rPr>
                        <a:t>不限</a:t>
                      </a:r>
                    </a:p>
                    <a:p>
                      <a:pPr algn="ctr"/>
                      <a:endParaRPr lang="zh-MO" altLang="en-US" sz="2500" b="0" i="0" dirty="0">
                        <a:latin typeface="PingFang SC" panose="020B0400000000000000" pitchFamily="34" charset="-122"/>
                        <a:ea typeface="PingFang SC" panose="020B0400000000000000" pitchFamily="34" charset="-122"/>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tc>
                  <a:txBody>
                    <a:bodyPr/>
                    <a:lstStyle/>
                    <a:p>
                      <a:pPr algn="ctr"/>
                      <a:r>
                        <a:rPr lang="en-US" altLang="zh-MO" sz="2500" kern="1200" dirty="0">
                          <a:solidFill>
                            <a:schemeClr val="dk1"/>
                          </a:solidFill>
                          <a:effectLst/>
                          <a:latin typeface="PingFang SC" panose="020B0400000000000000" pitchFamily="34" charset="-122"/>
                          <a:ea typeface="PingFang SC" panose="020B0400000000000000" pitchFamily="34" charset="-122"/>
                          <a:cs typeface="+mn-cs"/>
                        </a:rPr>
                        <a:t>30 x 200 x 30(cm)</a:t>
                      </a:r>
                      <a:endParaRPr lang="zh-MO" altLang="en-US" sz="2500" kern="1200" dirty="0">
                        <a:solidFill>
                          <a:schemeClr val="dk1"/>
                        </a:solidFill>
                        <a:effectLst/>
                        <a:latin typeface="PingFang SC" panose="020B0400000000000000" pitchFamily="34" charset="-122"/>
                        <a:ea typeface="PingFang SC" panose="020B0400000000000000" pitchFamily="34" charset="-122"/>
                        <a:cs typeface="+mn-cs"/>
                      </a:endParaRPr>
                    </a:p>
                    <a:p>
                      <a:pPr algn="ctr"/>
                      <a:endParaRPr lang="zh-MO" altLang="en-US" sz="2500" b="0" i="0" dirty="0">
                        <a:latin typeface="PingFang SC" panose="020B0400000000000000" pitchFamily="34" charset="-122"/>
                        <a:ea typeface="PingFang SC" panose="020B0400000000000000" pitchFamily="34" charset="-122"/>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4180835732"/>
                  </a:ext>
                </a:extLst>
              </a:tr>
            </a:tbl>
          </a:graphicData>
        </a:graphic>
      </p:graphicFrame>
      <p:graphicFrame>
        <p:nvGraphicFramePr>
          <p:cNvPr id="9" name="表格 5">
            <a:extLst>
              <a:ext uri="{FF2B5EF4-FFF2-40B4-BE49-F238E27FC236}">
                <a16:creationId xmlns:a16="http://schemas.microsoft.com/office/drawing/2014/main" id="{64092B4D-5CF7-554A-AB72-05BB7074AF56}"/>
              </a:ext>
            </a:extLst>
          </p:cNvPr>
          <p:cNvGraphicFramePr>
            <a:graphicFrameLocks noGrp="1"/>
          </p:cNvGraphicFramePr>
          <p:nvPr>
            <p:extLst>
              <p:ext uri="{D42A27DB-BD31-4B8C-83A1-F6EECF244321}">
                <p14:modId xmlns:p14="http://schemas.microsoft.com/office/powerpoint/2010/main" val="1948565783"/>
              </p:ext>
            </p:extLst>
          </p:nvPr>
        </p:nvGraphicFramePr>
        <p:xfrm>
          <a:off x="4458831" y="2096386"/>
          <a:ext cx="6682510" cy="3685198"/>
        </p:xfrm>
        <a:graphic>
          <a:graphicData uri="http://schemas.openxmlformats.org/drawingml/2006/table">
            <a:tbl>
              <a:tblPr firstRow="1" bandRow="1">
                <a:tableStyleId>{5C22544A-7EE6-4342-B048-85BDC9FD1C3A}</a:tableStyleId>
              </a:tblPr>
              <a:tblGrid>
                <a:gridCol w="1621268">
                  <a:extLst>
                    <a:ext uri="{9D8B030D-6E8A-4147-A177-3AD203B41FA5}">
                      <a16:colId xmlns:a16="http://schemas.microsoft.com/office/drawing/2014/main" val="1510556267"/>
                    </a:ext>
                  </a:extLst>
                </a:gridCol>
                <a:gridCol w="5061242">
                  <a:extLst>
                    <a:ext uri="{9D8B030D-6E8A-4147-A177-3AD203B41FA5}">
                      <a16:colId xmlns:a16="http://schemas.microsoft.com/office/drawing/2014/main" val="2630290612"/>
                    </a:ext>
                  </a:extLst>
                </a:gridCol>
              </a:tblGrid>
              <a:tr h="52718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dirty="0">
                          <a:solidFill>
                            <a:schemeClr val="tx1">
                              <a:lumMod val="85000"/>
                              <a:lumOff val="15000"/>
                            </a:schemeClr>
                          </a:solidFill>
                          <a:latin typeface="Microsoft YaHei" panose="020B0503020204020204" pitchFamily="34" charset="-122"/>
                          <a:ea typeface="Microsoft YaHei" panose="020B0503020204020204" pitchFamily="34" charset="-122"/>
                        </a:rPr>
                        <a:t>年齡</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en-US" altLang="zh-MO" sz="1800" b="0" i="0" kern="1200" dirty="0">
                          <a:solidFill>
                            <a:schemeClr val="tx2"/>
                          </a:solidFill>
                          <a:effectLst/>
                          <a:latin typeface="Microsoft YaHei" panose="020B0503020204020204" pitchFamily="34" charset="-122"/>
                          <a:ea typeface="Microsoft YaHei" panose="020B0503020204020204" pitchFamily="34" charset="-122"/>
                          <a:cs typeface="+mn-cs"/>
                        </a:rPr>
                        <a:t>14-19</a:t>
                      </a:r>
                      <a:r>
                        <a:rPr lang="zh-MO" altLang="en-US" sz="1800" b="0" i="0" kern="1200" dirty="0">
                          <a:solidFill>
                            <a:schemeClr val="tx2"/>
                          </a:solidFill>
                          <a:effectLst/>
                          <a:latin typeface="Microsoft YaHei" panose="020B0503020204020204" pitchFamily="34" charset="-122"/>
                          <a:ea typeface="Microsoft YaHei" panose="020B0503020204020204" pitchFamily="34" charset="-122"/>
                          <a:cs typeface="+mn-cs"/>
                        </a:rPr>
                        <a:t>歲 </a:t>
                      </a:r>
                      <a:r>
                        <a:rPr lang="zh-MO" altLang="en-US" sz="1600" b="0" i="0" kern="1200" dirty="0">
                          <a:solidFill>
                            <a:schemeClr val="tx2"/>
                          </a:solidFill>
                          <a:effectLst/>
                          <a:latin typeface="Microsoft YaHei" panose="020B0503020204020204" pitchFamily="34" charset="-122"/>
                          <a:ea typeface="Microsoft YaHei" panose="020B0503020204020204" pitchFamily="34" charset="-122"/>
                          <a:cs typeface="+mn-cs"/>
                        </a:rPr>
                        <a:t>（</a:t>
                      </a: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2003.1.1</a:t>
                      </a:r>
                      <a:r>
                        <a:rPr lang="zh-MO" altLang="en-US" sz="1600" b="0" i="0" kern="1200" dirty="0">
                          <a:solidFill>
                            <a:schemeClr val="tx2"/>
                          </a:solidFill>
                          <a:effectLst/>
                          <a:latin typeface="Microsoft YaHei" panose="020B0503020204020204" pitchFamily="34" charset="-122"/>
                          <a:ea typeface="Microsoft YaHei" panose="020B0503020204020204" pitchFamily="34" charset="-122"/>
                          <a:cs typeface="+mn-cs"/>
                        </a:rPr>
                        <a:t> </a:t>
                      </a: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a:t>
                      </a:r>
                      <a:r>
                        <a:rPr lang="zh-MO" altLang="en-US" sz="1600" b="0" i="0" kern="1200" dirty="0">
                          <a:solidFill>
                            <a:schemeClr val="tx2"/>
                          </a:solidFill>
                          <a:effectLst/>
                          <a:latin typeface="Microsoft YaHei" panose="020B0503020204020204" pitchFamily="34" charset="-122"/>
                          <a:ea typeface="Microsoft YaHei" panose="020B0503020204020204" pitchFamily="34" charset="-122"/>
                          <a:cs typeface="+mn-cs"/>
                        </a:rPr>
                        <a:t> </a:t>
                      </a:r>
                      <a:r>
                        <a:rPr lang="en-US" altLang="zh-MO" sz="1600" b="0" i="0" kern="1200" dirty="0">
                          <a:solidFill>
                            <a:schemeClr val="tx2"/>
                          </a:solidFill>
                          <a:effectLst/>
                          <a:latin typeface="Microsoft YaHei" panose="020B0503020204020204" pitchFamily="34" charset="-122"/>
                          <a:ea typeface="Microsoft YaHei" panose="020B0503020204020204" pitchFamily="34" charset="-122"/>
                          <a:cs typeface="+mn-cs"/>
                        </a:rPr>
                        <a:t>2008.12.31</a:t>
                      </a:r>
                      <a:r>
                        <a:rPr lang="zh-MO" altLang="en-US" sz="1600" b="0" i="0" kern="1200" dirty="0">
                          <a:solidFill>
                            <a:schemeClr val="tx2"/>
                          </a:solidFill>
                          <a:effectLst/>
                          <a:latin typeface="Microsoft YaHei" panose="020B0503020204020204" pitchFamily="34" charset="-122"/>
                          <a:ea typeface="Microsoft YaHei" panose="020B0503020204020204" pitchFamily="34" charset="-122"/>
                          <a:cs typeface="+mn-cs"/>
                        </a:rPr>
                        <a:t>）</a:t>
                      </a:r>
                      <a:endParaRPr lang="en-US" altLang="zh-MO" sz="1800" b="0" i="0" kern="1200" dirty="0">
                        <a:solidFill>
                          <a:schemeClr val="tx2"/>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2650634658"/>
                  </a:ext>
                </a:extLst>
              </a:tr>
              <a:tr h="5345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dirty="0">
                          <a:solidFill>
                            <a:schemeClr val="tx1">
                              <a:lumMod val="85000"/>
                              <a:lumOff val="15000"/>
                            </a:schemeClr>
                          </a:solidFill>
                          <a:latin typeface="Microsoft YaHei" panose="020B0503020204020204" pitchFamily="34" charset="-122"/>
                          <a:ea typeface="Microsoft YaHei" panose="020B0503020204020204" pitchFamily="34" charset="-122"/>
                        </a:rPr>
                        <a:t>隊伍人數</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MO" sz="1800" b="0" i="0" kern="1200" dirty="0">
                          <a:solidFill>
                            <a:schemeClr val="tx2"/>
                          </a:solidFill>
                          <a:effectLst/>
                          <a:latin typeface="Microsoft YaHei" panose="020B0503020204020204" pitchFamily="34" charset="-122"/>
                          <a:ea typeface="Microsoft YaHei" panose="020B0503020204020204" pitchFamily="34" charset="-122"/>
                          <a:cs typeface="+mn-cs"/>
                        </a:rPr>
                        <a:t>2-3</a:t>
                      </a:r>
                      <a:r>
                        <a:rPr lang="zh-MO" altLang="en-US" sz="1800" b="0" i="0" kern="1200" dirty="0">
                          <a:solidFill>
                            <a:schemeClr val="tx2"/>
                          </a:solidFill>
                          <a:effectLst/>
                          <a:latin typeface="Microsoft YaHei" panose="020B0503020204020204" pitchFamily="34" charset="-122"/>
                          <a:ea typeface="Microsoft YaHei" panose="020B0503020204020204" pitchFamily="34" charset="-122"/>
                          <a:cs typeface="+mn-cs"/>
                        </a:rPr>
                        <a:t>人</a:t>
                      </a:r>
                      <a:r>
                        <a:rPr lang="en-US" altLang="zh-MO" sz="1800" b="0" i="0" kern="1200" dirty="0">
                          <a:solidFill>
                            <a:schemeClr val="tx2"/>
                          </a:solidFill>
                          <a:effectLst/>
                          <a:latin typeface="Microsoft YaHei" panose="020B0503020204020204" pitchFamily="34" charset="-122"/>
                          <a:ea typeface="Microsoft YaHei" panose="020B0503020204020204" pitchFamily="34" charset="-122"/>
                          <a:cs typeface="+mn-cs"/>
                        </a:rPr>
                        <a:t>+</a:t>
                      </a:r>
                      <a:r>
                        <a:rPr lang="zh-MO" altLang="en-US" sz="1800" b="0" i="0" kern="1200" dirty="0">
                          <a:solidFill>
                            <a:schemeClr val="tx2"/>
                          </a:solidFill>
                          <a:effectLst/>
                          <a:latin typeface="Microsoft YaHei" panose="020B0503020204020204" pitchFamily="34" charset="-122"/>
                          <a:ea typeface="Microsoft YaHei" panose="020B0503020204020204" pitchFamily="34" charset="-122"/>
                          <a:cs typeface="+mn-cs"/>
                        </a:rPr>
                        <a:t>教練</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1200164980"/>
                  </a:ext>
                </a:extLst>
              </a:tr>
              <a:tr h="5345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dirty="0">
                          <a:solidFill>
                            <a:schemeClr val="tx1">
                              <a:lumMod val="85000"/>
                              <a:lumOff val="15000"/>
                            </a:schemeClr>
                          </a:solidFill>
                          <a:latin typeface="Microsoft YaHei" panose="020B0503020204020204" pitchFamily="34" charset="-122"/>
                          <a:ea typeface="Microsoft YaHei" panose="020B0503020204020204" pitchFamily="34" charset="-122"/>
                        </a:rPr>
                        <a:t>比賽器材</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zh-MO" altLang="en-US" sz="1800" kern="1200" dirty="0">
                          <a:solidFill>
                            <a:schemeClr val="tx2"/>
                          </a:solidFill>
                          <a:effectLst/>
                          <a:latin typeface="Microsoft YaHei" panose="020B0503020204020204" pitchFamily="34" charset="-122"/>
                          <a:ea typeface="Microsoft YaHei" panose="020B0503020204020204" pitchFamily="34" charset="-122"/>
                          <a:cs typeface="+mn-cs"/>
                        </a:rPr>
                        <a:t>不限</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2446648620"/>
                  </a:ext>
                </a:extLst>
              </a:tr>
              <a:tr h="5345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dirty="0">
                          <a:solidFill>
                            <a:schemeClr val="tx1">
                              <a:lumMod val="85000"/>
                              <a:lumOff val="15000"/>
                            </a:schemeClr>
                          </a:solidFill>
                          <a:latin typeface="Microsoft YaHei" panose="020B0503020204020204" pitchFamily="34" charset="-122"/>
                          <a:ea typeface="Microsoft YaHei" panose="020B0503020204020204" pitchFamily="34" charset="-122"/>
                        </a:rPr>
                        <a:t>軟件</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kern="1200" dirty="0">
                          <a:solidFill>
                            <a:schemeClr val="tx2"/>
                          </a:solidFill>
                          <a:effectLst/>
                          <a:latin typeface="Microsoft YaHei" panose="020B0503020204020204" pitchFamily="34" charset="-122"/>
                          <a:ea typeface="Microsoft YaHei" panose="020B0503020204020204" pitchFamily="34" charset="-122"/>
                          <a:cs typeface="+mn-cs"/>
                        </a:rPr>
                        <a:t>不限</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3095517647"/>
                  </a:ext>
                </a:extLst>
              </a:tr>
              <a:tr h="5345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MO" altLang="en-US" sz="1800" b="0" i="0" dirty="0">
                          <a:solidFill>
                            <a:schemeClr val="tx1">
                              <a:lumMod val="85000"/>
                              <a:lumOff val="15000"/>
                            </a:schemeClr>
                          </a:solidFill>
                          <a:latin typeface="Microsoft YaHei" panose="020B0503020204020204" pitchFamily="34" charset="-122"/>
                          <a:ea typeface="Microsoft YaHei" panose="020B0503020204020204" pitchFamily="34" charset="-122"/>
                        </a:rPr>
                        <a:t>最大尺寸</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en-US" altLang="zh-MO" sz="1800" kern="1200" dirty="0">
                          <a:solidFill>
                            <a:schemeClr val="tx2"/>
                          </a:solidFill>
                          <a:effectLst/>
                          <a:latin typeface="Microsoft YaHei" panose="020B0503020204020204" pitchFamily="34" charset="-122"/>
                          <a:ea typeface="Microsoft YaHei" panose="020B0503020204020204" pitchFamily="34" charset="-122"/>
                          <a:cs typeface="+mn-cs"/>
                        </a:rPr>
                        <a:t>30 x 20 (cm)</a:t>
                      </a:r>
                      <a:r>
                        <a:rPr lang="zh-TW" altLang="en-US" sz="1800" kern="1200" dirty="0">
                          <a:solidFill>
                            <a:schemeClr val="tx2"/>
                          </a:solidFill>
                          <a:effectLst/>
                          <a:latin typeface="Microsoft YaHei" panose="020B0503020204020204" pitchFamily="34" charset="-122"/>
                          <a:ea typeface="Microsoft YaHei" panose="020B0503020204020204" pitchFamily="34" charset="-122"/>
                          <a:cs typeface="+mn-cs"/>
                        </a:rPr>
                        <a:t>；高度不超過</a:t>
                      </a:r>
                      <a:r>
                        <a:rPr lang="en-US" altLang="zh-TW" sz="1800" kern="1200" dirty="0">
                          <a:solidFill>
                            <a:schemeClr val="tx2"/>
                          </a:solidFill>
                          <a:effectLst/>
                          <a:latin typeface="Microsoft YaHei" panose="020B0503020204020204" pitchFamily="34" charset="-122"/>
                          <a:ea typeface="Microsoft YaHei" panose="020B0503020204020204" pitchFamily="34" charset="-122"/>
                          <a:cs typeface="+mn-cs"/>
                        </a:rPr>
                        <a:t>30(cm)</a:t>
                      </a:r>
                      <a:r>
                        <a:rPr lang="zh-TW" altLang="en-US" sz="1800" kern="1200" dirty="0">
                          <a:solidFill>
                            <a:schemeClr val="tx2"/>
                          </a:solidFill>
                          <a:effectLst/>
                          <a:latin typeface="Microsoft YaHei" panose="020B0503020204020204" pitchFamily="34" charset="-122"/>
                          <a:ea typeface="Microsoft YaHei" panose="020B0503020204020204" pitchFamily="34" charset="-122"/>
                          <a:cs typeface="+mn-cs"/>
                        </a:rPr>
                        <a:t>；</a:t>
                      </a:r>
                      <a:endParaRPr lang="en-US" altLang="zh-TW" sz="1800" kern="1200" dirty="0">
                        <a:solidFill>
                          <a:schemeClr val="tx2"/>
                        </a:solidFill>
                        <a:effectLst/>
                        <a:latin typeface="Microsoft YaHei" panose="020B0503020204020204" pitchFamily="34" charset="-122"/>
                        <a:ea typeface="Microsoft YaHei" panose="020B0503020204020204" pitchFamily="34" charset="-122"/>
                        <a:cs typeface="+mn-cs"/>
                      </a:endParaRPr>
                    </a:p>
                    <a:p>
                      <a:pPr algn="ctr"/>
                      <a:r>
                        <a:rPr lang="zh-TW" altLang="en-US" sz="1800" kern="1200" dirty="0">
                          <a:solidFill>
                            <a:schemeClr val="tx2"/>
                          </a:solidFill>
                          <a:effectLst/>
                          <a:latin typeface="Microsoft YaHei" panose="020B0503020204020204" pitchFamily="34" charset="-122"/>
                          <a:ea typeface="Microsoft YaHei" panose="020B0503020204020204" pitchFamily="34" charset="-122"/>
                          <a:cs typeface="+mn-cs"/>
                        </a:rPr>
                        <a:t>重量不超過</a:t>
                      </a:r>
                      <a:r>
                        <a:rPr lang="en-US" altLang="zh-TW" sz="1800" kern="1200" dirty="0">
                          <a:solidFill>
                            <a:schemeClr val="tx2"/>
                          </a:solidFill>
                          <a:effectLst/>
                          <a:latin typeface="Microsoft YaHei" panose="020B0503020204020204" pitchFamily="34" charset="-122"/>
                          <a:ea typeface="Microsoft YaHei" panose="020B0503020204020204" pitchFamily="34" charset="-122"/>
                          <a:cs typeface="+mn-cs"/>
                        </a:rPr>
                        <a:t>1.5kg</a:t>
                      </a:r>
                      <a:endParaRPr lang="zh-MO" altLang="en-US" sz="1800" kern="1200" dirty="0">
                        <a:solidFill>
                          <a:schemeClr val="tx2"/>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2341175115"/>
                  </a:ext>
                </a:extLst>
              </a:tr>
              <a:tr h="5345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800" b="0" i="0" dirty="0">
                          <a:solidFill>
                            <a:schemeClr val="tx1">
                              <a:lumMod val="85000"/>
                              <a:lumOff val="15000"/>
                            </a:schemeClr>
                          </a:solidFill>
                          <a:latin typeface="Microsoft YaHei" panose="020B0503020204020204" pitchFamily="34" charset="-122"/>
                          <a:ea typeface="Microsoft YaHei" panose="020B0503020204020204" pitchFamily="34" charset="-122"/>
                        </a:rPr>
                        <a:t>規格</a:t>
                      </a:r>
                      <a:endParaRPr lang="zh-MO" altLang="en-US" sz="1800" b="0" i="0" dirty="0">
                        <a:solidFill>
                          <a:schemeClr val="tx1">
                            <a:lumMod val="85000"/>
                            <a:lumOff val="15000"/>
                          </a:schemeClr>
                        </a:solidFill>
                        <a:latin typeface="Microsoft YaHei" panose="020B0503020204020204" pitchFamily="34" charset="-122"/>
                        <a:ea typeface="Microsoft YaHei" panose="020B0503020204020204" pitchFamily="34" charset="-122"/>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accent4">
                        <a:lumMod val="60000"/>
                        <a:lumOff val="40000"/>
                      </a:schemeClr>
                    </a:solidFill>
                  </a:tcPr>
                </a:tc>
                <a:tc>
                  <a:txBody>
                    <a:bodyPr/>
                    <a:lstStyle/>
                    <a:p>
                      <a:pPr algn="ctr"/>
                      <a:r>
                        <a:rPr lang="zh-TW" altLang="en-US" sz="1800" kern="1200" dirty="0">
                          <a:solidFill>
                            <a:schemeClr val="tx2"/>
                          </a:solidFill>
                          <a:effectLst/>
                          <a:latin typeface="Microsoft YaHei" panose="020B0503020204020204" pitchFamily="34" charset="-122"/>
                          <a:ea typeface="Microsoft YaHei" panose="020B0503020204020204" pitchFamily="34" charset="-122"/>
                          <a:cs typeface="+mn-cs"/>
                        </a:rPr>
                        <a:t>車輛必須是四輪車輛，帶有一個驅動電機和一個任意類型的轉向執行器；必須是前輪驅動，後輪驅動或四輪驅動；不得使用差速輪式底座車輛</a:t>
                      </a:r>
                      <a:endParaRPr lang="zh-MO" altLang="en-US" sz="1800" kern="1200" dirty="0">
                        <a:solidFill>
                          <a:schemeClr val="tx2"/>
                        </a:solidFill>
                        <a:effectLst/>
                        <a:latin typeface="Microsoft YaHei" panose="020B0503020204020204" pitchFamily="34" charset="-122"/>
                        <a:ea typeface="Microsoft YaHei" panose="020B0503020204020204" pitchFamily="34" charset="-122"/>
                        <a:cs typeface="+mn-cs"/>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noFill/>
                  </a:tcPr>
                </a:tc>
                <a:extLst>
                  <a:ext uri="{0D108BD9-81ED-4DB2-BD59-A6C34878D82A}">
                    <a16:rowId xmlns:a16="http://schemas.microsoft.com/office/drawing/2014/main" val="2889940799"/>
                  </a:ext>
                </a:extLst>
              </a:tr>
            </a:tbl>
          </a:graphicData>
        </a:graphic>
      </p:graphicFrame>
      <p:sp>
        <p:nvSpPr>
          <p:cNvPr id="14" name="文字方塊 13">
            <a:extLst>
              <a:ext uri="{FF2B5EF4-FFF2-40B4-BE49-F238E27FC236}">
                <a16:creationId xmlns:a16="http://schemas.microsoft.com/office/drawing/2014/main" id="{CADEE5D0-326E-F246-A698-30805B129C72}"/>
              </a:ext>
            </a:extLst>
          </p:cNvPr>
          <p:cNvSpPr txBox="1"/>
          <p:nvPr/>
        </p:nvSpPr>
        <p:spPr>
          <a:xfrm>
            <a:off x="227979" y="2064755"/>
            <a:ext cx="3538148" cy="1077218"/>
          </a:xfrm>
          <a:prstGeom prst="rect">
            <a:avLst/>
          </a:prstGeom>
          <a:noFill/>
        </p:spPr>
        <p:txBody>
          <a:bodyPr wrap="none" rtlCol="0">
            <a:spAutoFit/>
          </a:bodyPr>
          <a:lstStyle/>
          <a:p>
            <a:pPr algn="ctr"/>
            <a:r>
              <a:rPr kumimoji="1" lang="zh-MO" altLang="en-US" sz="3200" spc="600" dirty="0">
                <a:solidFill>
                  <a:schemeClr val="accent2"/>
                </a:solidFill>
                <a:latin typeface="Microsoft YaHei" panose="020B0503020204020204" pitchFamily="34" charset="-122"/>
                <a:ea typeface="Microsoft YaHei" panose="020B0503020204020204" pitchFamily="34" charset="-122"/>
              </a:rPr>
              <a:t>未來工程</a:t>
            </a:r>
            <a:endParaRPr kumimoji="1" lang="en-US" altLang="zh-MO" sz="3200" spc="600" dirty="0">
              <a:solidFill>
                <a:schemeClr val="accent2"/>
              </a:solidFill>
              <a:latin typeface="Microsoft YaHei" panose="020B0503020204020204" pitchFamily="34" charset="-122"/>
              <a:ea typeface="Microsoft YaHei" panose="020B0503020204020204" pitchFamily="34" charset="-122"/>
            </a:endParaRPr>
          </a:p>
          <a:p>
            <a:pPr algn="ctr"/>
            <a:r>
              <a:rPr kumimoji="1" lang="en-US" altLang="zh-MO" sz="3200" spc="600" dirty="0">
                <a:solidFill>
                  <a:schemeClr val="accent2"/>
                </a:solidFill>
                <a:latin typeface="Microsoft YaHei" panose="020B0503020204020204" pitchFamily="34" charset="-122"/>
                <a:ea typeface="Microsoft YaHei" panose="020B0503020204020204" pitchFamily="34" charset="-122"/>
              </a:rPr>
              <a:t>(</a:t>
            </a:r>
            <a:r>
              <a:rPr kumimoji="1" lang="zh-TW" altLang="en-US" sz="3200" spc="600" dirty="0">
                <a:solidFill>
                  <a:schemeClr val="accent2"/>
                </a:solidFill>
                <a:latin typeface="Microsoft YaHei" panose="020B0503020204020204" pitchFamily="34" charset="-122"/>
                <a:ea typeface="Microsoft YaHei" panose="020B0503020204020204" pitchFamily="34" charset="-122"/>
              </a:rPr>
              <a:t>自動駕駛汽車</a:t>
            </a:r>
            <a:r>
              <a:rPr kumimoji="1" lang="en-US" altLang="zh-MO" sz="3200" spc="600" dirty="0">
                <a:solidFill>
                  <a:schemeClr val="accent2"/>
                </a:solidFill>
                <a:latin typeface="Microsoft YaHei" panose="020B0503020204020204" pitchFamily="34" charset="-122"/>
                <a:ea typeface="Microsoft YaHei" panose="020B0503020204020204" pitchFamily="34" charset="-122"/>
              </a:rPr>
              <a:t>)</a:t>
            </a:r>
            <a:endParaRPr kumimoji="1" lang="zh-MO" altLang="en-US" sz="3200" spc="600" dirty="0">
              <a:solidFill>
                <a:schemeClr val="accent2"/>
              </a:solidFill>
              <a:latin typeface="Microsoft YaHei" panose="020B0503020204020204" pitchFamily="34" charset="-122"/>
              <a:ea typeface="Microsoft YaHei" panose="020B0503020204020204" pitchFamily="34" charset="-122"/>
            </a:endParaRPr>
          </a:p>
        </p:txBody>
      </p:sp>
      <p:pic>
        <p:nvPicPr>
          <p:cNvPr id="15" name="圖片 14">
            <a:extLst>
              <a:ext uri="{FF2B5EF4-FFF2-40B4-BE49-F238E27FC236}">
                <a16:creationId xmlns:a16="http://schemas.microsoft.com/office/drawing/2014/main" id="{E5CA1756-7580-C343-80F0-A32EEBEB0B61}"/>
              </a:ext>
            </a:extLst>
          </p:cNvPr>
          <p:cNvPicPr>
            <a:picLocks noChangeAspect="1"/>
          </p:cNvPicPr>
          <p:nvPr/>
        </p:nvPicPr>
        <p:blipFill>
          <a:blip r:embed="rId2"/>
          <a:stretch>
            <a:fillRect/>
          </a:stretch>
        </p:blipFill>
        <p:spPr>
          <a:xfrm>
            <a:off x="480537" y="3512463"/>
            <a:ext cx="3090549" cy="2900189"/>
          </a:xfrm>
          <a:prstGeom prst="rect">
            <a:avLst/>
          </a:prstGeom>
        </p:spPr>
      </p:pic>
      <p:sp>
        <p:nvSpPr>
          <p:cNvPr id="7" name="文字方塊 6">
            <a:extLst>
              <a:ext uri="{FF2B5EF4-FFF2-40B4-BE49-F238E27FC236}">
                <a16:creationId xmlns:a16="http://schemas.microsoft.com/office/drawing/2014/main" id="{6D451A9B-52DA-774C-B253-ECC37CCE9EA7}"/>
              </a:ext>
            </a:extLst>
          </p:cNvPr>
          <p:cNvSpPr txBox="1"/>
          <p:nvPr/>
        </p:nvSpPr>
        <p:spPr>
          <a:xfrm>
            <a:off x="5781156" y="412922"/>
            <a:ext cx="6099716" cy="461665"/>
          </a:xfrm>
          <a:prstGeom prst="rect">
            <a:avLst/>
          </a:prstGeom>
          <a:noFill/>
        </p:spPr>
        <p:txBody>
          <a:bodyPr wrap="square">
            <a:spAutoFit/>
          </a:bodyPr>
          <a:lstStyle/>
          <a:p>
            <a:pPr algn="r"/>
            <a:r>
              <a:rPr lang="zh-MO" altLang="en-US" sz="1200" dirty="0">
                <a:solidFill>
                  <a:srgbClr val="002060"/>
                </a:solidFill>
                <a:latin typeface="Hiragino Sans GB W3" panose="020B0300000000000000" pitchFamily="34" charset="-128"/>
                <a:ea typeface="Hiragino Sans GB W3" panose="020B0300000000000000" pitchFamily="34" charset="-128"/>
              </a:rPr>
              <a:t>WRO</a:t>
            </a:r>
          </a:p>
          <a:p>
            <a:pPr algn="r"/>
            <a:r>
              <a:rPr lang="zh-MO" altLang="en-US" sz="1200" dirty="0">
                <a:solidFill>
                  <a:srgbClr val="002060"/>
                </a:solidFill>
                <a:latin typeface="Hiragino Sans GB W3" panose="020B0300000000000000" pitchFamily="34" charset="-128"/>
                <a:ea typeface="Hiragino Sans GB W3" panose="020B0300000000000000" pitchFamily="34" charset="-128"/>
              </a:rPr>
              <a:t>澳門區選拔賽</a:t>
            </a:r>
          </a:p>
        </p:txBody>
      </p:sp>
      <p:sp>
        <p:nvSpPr>
          <p:cNvPr id="8" name="文字方塊 7">
            <a:extLst>
              <a:ext uri="{FF2B5EF4-FFF2-40B4-BE49-F238E27FC236}">
                <a16:creationId xmlns:a16="http://schemas.microsoft.com/office/drawing/2014/main" id="{D212F540-9984-7342-BB3B-782E600C6C7C}"/>
              </a:ext>
            </a:extLst>
          </p:cNvPr>
          <p:cNvSpPr txBox="1"/>
          <p:nvPr/>
        </p:nvSpPr>
        <p:spPr>
          <a:xfrm>
            <a:off x="5781156" y="6308954"/>
            <a:ext cx="6099716" cy="276999"/>
          </a:xfrm>
          <a:prstGeom prst="rect">
            <a:avLst/>
          </a:prstGeom>
          <a:noFill/>
        </p:spPr>
        <p:txBody>
          <a:bodyPr wrap="square">
            <a:spAutoFit/>
          </a:bodyPr>
          <a:lstStyle/>
          <a:p>
            <a:pPr algn="r"/>
            <a:r>
              <a:rPr lang="zh-MO" altLang="en-US" sz="1200" dirty="0"/>
              <a:t>Competition / MACAU 202</a:t>
            </a:r>
            <a:r>
              <a:rPr lang="en-US" altLang="zh-MO" sz="1200" dirty="0"/>
              <a:t>2</a:t>
            </a:r>
            <a:endParaRPr lang="zh-MO" altLang="en-US" sz="1200" dirty="0"/>
          </a:p>
        </p:txBody>
      </p:sp>
      <p:pic>
        <p:nvPicPr>
          <p:cNvPr id="11" name="圖片 10">
            <a:extLst>
              <a:ext uri="{FF2B5EF4-FFF2-40B4-BE49-F238E27FC236}">
                <a16:creationId xmlns:a16="http://schemas.microsoft.com/office/drawing/2014/main" id="{27C60C1B-7270-2E40-B5AD-D76644881757}"/>
              </a:ext>
            </a:extLst>
          </p:cNvPr>
          <p:cNvPicPr>
            <a:picLocks noChangeAspect="1"/>
          </p:cNvPicPr>
          <p:nvPr/>
        </p:nvPicPr>
        <p:blipFill>
          <a:blip r:embed="rId3"/>
          <a:stretch>
            <a:fillRect/>
          </a:stretch>
        </p:blipFill>
        <p:spPr>
          <a:xfrm>
            <a:off x="311128" y="-241767"/>
            <a:ext cx="2844800" cy="1155700"/>
          </a:xfrm>
          <a:prstGeom prst="rect">
            <a:avLst/>
          </a:prstGeom>
        </p:spPr>
      </p:pic>
    </p:spTree>
    <p:extLst>
      <p:ext uri="{BB962C8B-B14F-4D97-AF65-F5344CB8AC3E}">
        <p14:creationId xmlns:p14="http://schemas.microsoft.com/office/powerpoint/2010/main" val="35072061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68CAB498-5FF3-0745-BF18-9F6C38D029BD}"/>
              </a:ext>
            </a:extLst>
          </p:cNvPr>
          <p:cNvPicPr>
            <a:picLocks noChangeAspect="1"/>
          </p:cNvPicPr>
          <p:nvPr/>
        </p:nvPicPr>
        <p:blipFill>
          <a:blip r:embed="rId2"/>
          <a:stretch>
            <a:fillRect/>
          </a:stretch>
        </p:blipFill>
        <p:spPr>
          <a:xfrm>
            <a:off x="0" y="0"/>
            <a:ext cx="12188952" cy="6858000"/>
          </a:xfrm>
          <a:prstGeom prst="rect">
            <a:avLst/>
          </a:prstGeom>
        </p:spPr>
      </p:pic>
      <p:sp>
        <p:nvSpPr>
          <p:cNvPr id="5" name="文字方塊 4">
            <a:extLst>
              <a:ext uri="{FF2B5EF4-FFF2-40B4-BE49-F238E27FC236}">
                <a16:creationId xmlns:a16="http://schemas.microsoft.com/office/drawing/2014/main" id="{3772D730-C2B4-D540-9013-D2E0FF9043E2}"/>
              </a:ext>
            </a:extLst>
          </p:cNvPr>
          <p:cNvSpPr txBox="1"/>
          <p:nvPr/>
        </p:nvSpPr>
        <p:spPr>
          <a:xfrm>
            <a:off x="630026" y="1054867"/>
            <a:ext cx="6380374" cy="923330"/>
          </a:xfrm>
          <a:prstGeom prst="rect">
            <a:avLst/>
          </a:prstGeom>
          <a:noFill/>
        </p:spPr>
        <p:txBody>
          <a:bodyPr wrap="square" rtlCol="0">
            <a:spAutoFit/>
          </a:bodyPr>
          <a:lstStyle/>
          <a:p>
            <a:r>
              <a:rPr kumimoji="1" lang="en-US" altLang="zh-MO" sz="5400" kern="1500" spc="1250" dirty="0" err="1">
                <a:solidFill>
                  <a:schemeClr val="bg2">
                    <a:lumMod val="75000"/>
                  </a:schemeClr>
                </a:solidFill>
                <a:latin typeface="Microsoft YaHei" panose="020B0503020204020204" pitchFamily="34" charset="-122"/>
                <a:ea typeface="Microsoft YaHei" panose="020B0503020204020204" pitchFamily="34" charset="-122"/>
              </a:rPr>
              <a:t>WeDo</a:t>
            </a:r>
            <a:r>
              <a:rPr kumimoji="1" lang="en-US" altLang="zh-MO" sz="5400" kern="1500" spc="1250" dirty="0">
                <a:solidFill>
                  <a:schemeClr val="bg2">
                    <a:lumMod val="75000"/>
                  </a:schemeClr>
                </a:solidFill>
                <a:latin typeface="Microsoft YaHei" panose="020B0503020204020204" pitchFamily="34" charset="-122"/>
                <a:ea typeface="Microsoft YaHei" panose="020B0503020204020204" pitchFamily="34" charset="-122"/>
              </a:rPr>
              <a:t>-</a:t>
            </a:r>
            <a:r>
              <a:rPr kumimoji="1" lang="zh-MO" altLang="en-US" sz="5400" kern="1500" spc="1250" dirty="0">
                <a:solidFill>
                  <a:schemeClr val="bg2">
                    <a:lumMod val="75000"/>
                  </a:schemeClr>
                </a:solidFill>
                <a:latin typeface="Microsoft YaHei" panose="020B0503020204020204" pitchFamily="34" charset="-122"/>
                <a:ea typeface="Microsoft YaHei" panose="020B0503020204020204" pitchFamily="34" charset="-122"/>
              </a:rPr>
              <a:t>常規賽</a:t>
            </a:r>
          </a:p>
        </p:txBody>
      </p:sp>
      <p:sp>
        <p:nvSpPr>
          <p:cNvPr id="7" name="文字方塊 6">
            <a:extLst>
              <a:ext uri="{FF2B5EF4-FFF2-40B4-BE49-F238E27FC236}">
                <a16:creationId xmlns:a16="http://schemas.microsoft.com/office/drawing/2014/main" id="{1D30EB25-8899-F840-A7AD-58CB83D773AB}"/>
              </a:ext>
            </a:extLst>
          </p:cNvPr>
          <p:cNvSpPr txBox="1"/>
          <p:nvPr/>
        </p:nvSpPr>
        <p:spPr>
          <a:xfrm>
            <a:off x="658527" y="3218223"/>
            <a:ext cx="3810551" cy="2536400"/>
          </a:xfrm>
          <a:prstGeom prst="rect">
            <a:avLst/>
          </a:prstGeom>
          <a:noFill/>
        </p:spPr>
        <p:txBody>
          <a:bodyPr wrap="square" rtlCol="0">
            <a:spAutoFit/>
          </a:bodyPr>
          <a:lstStyle/>
          <a:p>
            <a:pPr>
              <a:lnSpc>
                <a:spcPct val="150000"/>
              </a:lnSpc>
            </a:pPr>
            <a:r>
              <a:rPr lang="zh-TW" altLang="en-US" spc="300" dirty="0">
                <a:solidFill>
                  <a:schemeClr val="tx2"/>
                </a:solidFill>
                <a:latin typeface="Microsoft YaHei" panose="020B0503020204020204" pitchFamily="34" charset="-122"/>
                <a:ea typeface="Microsoft YaHei" panose="020B0503020204020204" pitchFamily="34" charset="-122"/>
              </a:rPr>
              <a:t>今年要挑戰的任務是製作一個機器人能夠清理家居日常垃圾並分類以及將廢棄電池運送到回收區域。此外，機器人還必須到充電區進行充電確保有足夠電力進行工作。</a:t>
            </a:r>
            <a:endParaRPr kumimoji="1" lang="zh-MO" altLang="en-US" spc="300" dirty="0">
              <a:solidFill>
                <a:schemeClr val="tx2"/>
              </a:solidFill>
              <a:latin typeface="Microsoft YaHei" panose="020B0503020204020204" pitchFamily="34" charset="-122"/>
              <a:ea typeface="Microsoft YaHei" panose="020B0503020204020204" pitchFamily="34" charset="-122"/>
            </a:endParaRPr>
          </a:p>
        </p:txBody>
      </p:sp>
      <p:sp>
        <p:nvSpPr>
          <p:cNvPr id="9" name="文字方塊 3">
            <a:extLst>
              <a:ext uri="{FF2B5EF4-FFF2-40B4-BE49-F238E27FC236}">
                <a16:creationId xmlns:a16="http://schemas.microsoft.com/office/drawing/2014/main" id="{A693E124-7331-4EA8-93B1-84318A5823A0}"/>
              </a:ext>
            </a:extLst>
          </p:cNvPr>
          <p:cNvSpPr txBox="1"/>
          <p:nvPr/>
        </p:nvSpPr>
        <p:spPr>
          <a:xfrm>
            <a:off x="658527" y="1978197"/>
            <a:ext cx="4241867" cy="830997"/>
          </a:xfrm>
          <a:prstGeom prst="rect">
            <a:avLst/>
          </a:prstGeom>
          <a:noFill/>
        </p:spPr>
        <p:txBody>
          <a:bodyPr wrap="none" rtlCol="0">
            <a:spAutoFit/>
          </a:bodyPr>
          <a:lstStyle/>
          <a:p>
            <a:r>
              <a:rPr kumimoji="1" lang="zh-TW" altLang="en-US" sz="2400" spc="600" dirty="0">
                <a:solidFill>
                  <a:schemeClr val="accent2"/>
                </a:solidFill>
                <a:latin typeface="Microsoft YaHei" panose="020B0503020204020204" pitchFamily="34" charset="-122"/>
                <a:ea typeface="Microsoft YaHei" panose="020B0503020204020204" pitchFamily="34" charset="-122"/>
              </a:rPr>
              <a:t>主題</a:t>
            </a:r>
            <a:r>
              <a:rPr kumimoji="1" lang="en-US" altLang="zh-TW" sz="2400" spc="600" dirty="0">
                <a:solidFill>
                  <a:schemeClr val="accent2"/>
                </a:solidFill>
                <a:latin typeface="Microsoft YaHei" panose="020B0503020204020204" pitchFamily="34" charset="-122"/>
                <a:ea typeface="Microsoft YaHei" panose="020B0503020204020204" pitchFamily="34" charset="-122"/>
              </a:rPr>
              <a:t>:</a:t>
            </a:r>
          </a:p>
          <a:p>
            <a:r>
              <a:rPr kumimoji="1" lang="zh-TW" altLang="en-US" sz="2400" spc="600" dirty="0">
                <a:solidFill>
                  <a:schemeClr val="accent2"/>
                </a:solidFill>
                <a:latin typeface="Microsoft YaHei" panose="020B0503020204020204" pitchFamily="34" charset="-122"/>
                <a:ea typeface="Microsoft YaHei" panose="020B0503020204020204" pitchFamily="34" charset="-122"/>
              </a:rPr>
              <a:t>智能家居</a:t>
            </a:r>
            <a:r>
              <a:rPr kumimoji="1" lang="en-US" altLang="zh-TW" sz="2400" spc="600" dirty="0">
                <a:solidFill>
                  <a:schemeClr val="accent2"/>
                </a:solidFill>
                <a:latin typeface="Microsoft YaHei" panose="020B0503020204020204" pitchFamily="34" charset="-122"/>
                <a:ea typeface="Microsoft YaHei" panose="020B0503020204020204" pitchFamily="34" charset="-122"/>
              </a:rPr>
              <a:t>-</a:t>
            </a:r>
            <a:r>
              <a:rPr kumimoji="1" lang="zh-TW" altLang="en-US" sz="2400" spc="600" dirty="0">
                <a:solidFill>
                  <a:schemeClr val="accent2"/>
                </a:solidFill>
                <a:latin typeface="Microsoft YaHei" panose="020B0503020204020204" pitchFamily="34" charset="-122"/>
                <a:ea typeface="Microsoft YaHei" panose="020B0503020204020204" pitchFamily="34" charset="-122"/>
              </a:rPr>
              <a:t>分類廢棄用品</a:t>
            </a:r>
            <a:endParaRPr kumimoji="1" lang="zh-MO" altLang="en-US" spc="600" dirty="0">
              <a:solidFill>
                <a:schemeClr val="tx2"/>
              </a:solidFill>
              <a:latin typeface="Microsoft YaHei" panose="020B0503020204020204" pitchFamily="34" charset="-122"/>
              <a:ea typeface="Microsoft YaHei" panose="020B0503020204020204" pitchFamily="34" charset="-122"/>
            </a:endParaRPr>
          </a:p>
        </p:txBody>
      </p:sp>
      <p:pic>
        <p:nvPicPr>
          <p:cNvPr id="3" name="图片 2">
            <a:extLst>
              <a:ext uri="{FF2B5EF4-FFF2-40B4-BE49-F238E27FC236}">
                <a16:creationId xmlns:a16="http://schemas.microsoft.com/office/drawing/2014/main" id="{E2491155-8DA3-4FC9-B3FC-AA49121D7F9B}"/>
              </a:ext>
            </a:extLst>
          </p:cNvPr>
          <p:cNvPicPr>
            <a:picLocks noChangeAspect="1"/>
          </p:cNvPicPr>
          <p:nvPr/>
        </p:nvPicPr>
        <p:blipFill>
          <a:blip r:embed="rId3"/>
          <a:stretch>
            <a:fillRect/>
          </a:stretch>
        </p:blipFill>
        <p:spPr>
          <a:xfrm>
            <a:off x="4988852" y="2616666"/>
            <a:ext cx="6680325" cy="3233296"/>
          </a:xfrm>
          <a:prstGeom prst="rect">
            <a:avLst/>
          </a:prstGeom>
        </p:spPr>
      </p:pic>
    </p:spTree>
    <p:extLst>
      <p:ext uri="{BB962C8B-B14F-4D97-AF65-F5344CB8AC3E}">
        <p14:creationId xmlns:p14="http://schemas.microsoft.com/office/powerpoint/2010/main" val="9075600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59F0332A-4CD6-486A-B600-0BE491E46651}"/>
              </a:ext>
            </a:extLst>
          </p:cNvPr>
          <p:cNvPicPr>
            <a:picLocks noChangeAspect="1"/>
          </p:cNvPicPr>
          <p:nvPr/>
        </p:nvPicPr>
        <p:blipFill>
          <a:blip r:embed="rId2">
            <a:lum bright="70000" contrast="-70000"/>
          </a:blip>
          <a:stretch>
            <a:fillRect/>
          </a:stretch>
        </p:blipFill>
        <p:spPr>
          <a:xfrm>
            <a:off x="0" y="1723307"/>
            <a:ext cx="752934" cy="776102"/>
          </a:xfrm>
          <a:prstGeom prst="rect">
            <a:avLst/>
          </a:prstGeom>
        </p:spPr>
      </p:pic>
      <p:sp>
        <p:nvSpPr>
          <p:cNvPr id="4" name="文字方塊 3">
            <a:extLst>
              <a:ext uri="{FF2B5EF4-FFF2-40B4-BE49-F238E27FC236}">
                <a16:creationId xmlns:a16="http://schemas.microsoft.com/office/drawing/2014/main" id="{BCA96403-A17D-E742-B6FC-44845BA610A2}"/>
              </a:ext>
            </a:extLst>
          </p:cNvPr>
          <p:cNvSpPr txBox="1"/>
          <p:nvPr/>
        </p:nvSpPr>
        <p:spPr>
          <a:xfrm>
            <a:off x="526330" y="2054074"/>
            <a:ext cx="3286477" cy="461665"/>
          </a:xfrm>
          <a:prstGeom prst="rect">
            <a:avLst/>
          </a:prstGeom>
          <a:noFill/>
        </p:spPr>
        <p:txBody>
          <a:bodyPr wrap="none" rtlCol="0">
            <a:spAutoFit/>
          </a:bodyPr>
          <a:lstStyle/>
          <a:p>
            <a:r>
              <a:rPr kumimoji="1" lang="zh-TW" altLang="en-US" sz="2400" spc="600" dirty="0">
                <a:solidFill>
                  <a:schemeClr val="accent2"/>
                </a:solidFill>
                <a:latin typeface="Microsoft YaHei" panose="020B0503020204020204" pitchFamily="34" charset="-122"/>
                <a:ea typeface="Microsoft YaHei" panose="020B0503020204020204" pitchFamily="34" charset="-122"/>
              </a:rPr>
              <a:t>主題</a:t>
            </a:r>
            <a:r>
              <a:rPr kumimoji="1" lang="en-US" altLang="zh-TW" sz="2400" spc="600" dirty="0">
                <a:solidFill>
                  <a:schemeClr val="accent2"/>
                </a:solidFill>
                <a:latin typeface="Microsoft YaHei" panose="020B0503020204020204" pitchFamily="34" charset="-122"/>
                <a:ea typeface="Microsoft YaHei" panose="020B0503020204020204" pitchFamily="34" charset="-122"/>
              </a:rPr>
              <a:t>1:</a:t>
            </a:r>
            <a:r>
              <a:rPr kumimoji="1" lang="zh-TW" altLang="en-US" sz="2400" spc="600" dirty="0">
                <a:solidFill>
                  <a:schemeClr val="accent2"/>
                </a:solidFill>
                <a:latin typeface="Microsoft YaHei" panose="020B0503020204020204" pitchFamily="34" charset="-122"/>
                <a:ea typeface="Microsoft YaHei" panose="020B0503020204020204" pitchFamily="34" charset="-122"/>
              </a:rPr>
              <a:t>家用機械人</a:t>
            </a:r>
            <a:endParaRPr kumimoji="1" lang="zh-MO" altLang="en-US" sz="2000" spc="600" dirty="0">
              <a:solidFill>
                <a:schemeClr val="tx2"/>
              </a:solidFill>
              <a:latin typeface="Microsoft YaHei" panose="020B0503020204020204" pitchFamily="34" charset="-122"/>
              <a:ea typeface="Microsoft YaHei" panose="020B0503020204020204" pitchFamily="34" charset="-122"/>
            </a:endParaRPr>
          </a:p>
        </p:txBody>
      </p:sp>
      <p:sp>
        <p:nvSpPr>
          <p:cNvPr id="6" name="文字方塊 5">
            <a:extLst>
              <a:ext uri="{FF2B5EF4-FFF2-40B4-BE49-F238E27FC236}">
                <a16:creationId xmlns:a16="http://schemas.microsoft.com/office/drawing/2014/main" id="{E1BA712B-2E45-2B4F-BEB2-7CFA692447F8}"/>
              </a:ext>
            </a:extLst>
          </p:cNvPr>
          <p:cNvSpPr txBox="1"/>
          <p:nvPr/>
        </p:nvSpPr>
        <p:spPr>
          <a:xfrm>
            <a:off x="412078" y="2694398"/>
            <a:ext cx="3251211" cy="3782895"/>
          </a:xfrm>
          <a:prstGeom prst="rect">
            <a:avLst/>
          </a:prstGeom>
          <a:noFill/>
        </p:spPr>
        <p:txBody>
          <a:bodyPr wrap="square" rtlCol="0">
            <a:spAutoFit/>
          </a:bodyPr>
          <a:lstStyle/>
          <a:p>
            <a:pPr algn="just">
              <a:lnSpc>
                <a:spcPct val="150000"/>
              </a:lnSpc>
            </a:pPr>
            <a:r>
              <a:rPr kumimoji="1" lang="zh-TW" altLang="en-US" spc="300" dirty="0">
                <a:solidFill>
                  <a:schemeClr val="tx2"/>
                </a:solidFill>
                <a:latin typeface="Microsoft YaHei" panose="020B0503020204020204" pitchFamily="34" charset="-122"/>
                <a:ea typeface="Microsoft YaHei" panose="020B0503020204020204" pitchFamily="34" charset="-122"/>
              </a:rPr>
              <a:t>在家中</a:t>
            </a:r>
            <a:r>
              <a:rPr kumimoji="1" lang="en-US" altLang="zh-TW" spc="300" dirty="0">
                <a:solidFill>
                  <a:schemeClr val="tx2"/>
                </a:solidFill>
                <a:latin typeface="Microsoft YaHei" panose="020B0503020204020204" pitchFamily="34" charset="-122"/>
                <a:ea typeface="Microsoft YaHei" panose="020B0503020204020204" pitchFamily="34" charset="-122"/>
              </a:rPr>
              <a:t>, </a:t>
            </a:r>
            <a:r>
              <a:rPr kumimoji="1" lang="zh-TW" altLang="en-US" spc="300" dirty="0">
                <a:solidFill>
                  <a:schemeClr val="tx2"/>
                </a:solidFill>
                <a:latin typeface="Microsoft YaHei" panose="020B0503020204020204" pitchFamily="34" charset="-122"/>
                <a:ea typeface="Microsoft YaHei" panose="020B0503020204020204" pitchFamily="34" charset="-122"/>
              </a:rPr>
              <a:t>有很多任務必須定期完成。機械人可以自主接管並簡化工作流程。由於機械人的工作環境在人類的家中</a:t>
            </a:r>
            <a:r>
              <a:rPr kumimoji="1" lang="en-US" altLang="zh-TW" spc="300" dirty="0">
                <a:solidFill>
                  <a:schemeClr val="tx2"/>
                </a:solidFill>
                <a:latin typeface="Microsoft YaHei" panose="020B0503020204020204" pitchFamily="34" charset="-122"/>
                <a:ea typeface="Microsoft YaHei" panose="020B0503020204020204" pitchFamily="34" charset="-122"/>
              </a:rPr>
              <a:t>, </a:t>
            </a:r>
            <a:r>
              <a:rPr kumimoji="1" lang="zh-TW" altLang="en-US" spc="300" dirty="0">
                <a:solidFill>
                  <a:schemeClr val="tx2"/>
                </a:solidFill>
                <a:latin typeface="Microsoft YaHei" panose="020B0503020204020204" pitchFamily="34" charset="-122"/>
                <a:ea typeface="Microsoft YaHei" panose="020B0503020204020204" pitchFamily="34" charset="-122"/>
              </a:rPr>
              <a:t>因此不應以危及人類的方式行動。為此</a:t>
            </a:r>
            <a:r>
              <a:rPr kumimoji="1" lang="en-US" altLang="zh-TW" spc="300" dirty="0">
                <a:solidFill>
                  <a:schemeClr val="tx2"/>
                </a:solidFill>
                <a:latin typeface="Microsoft YaHei" panose="020B0503020204020204" pitchFamily="34" charset="-122"/>
                <a:ea typeface="Microsoft YaHei" panose="020B0503020204020204" pitchFamily="34" charset="-122"/>
              </a:rPr>
              <a:t>, </a:t>
            </a:r>
            <a:r>
              <a:rPr kumimoji="1" lang="zh-TW" altLang="en-US" spc="300" dirty="0">
                <a:solidFill>
                  <a:schemeClr val="tx2"/>
                </a:solidFill>
                <a:latin typeface="Microsoft YaHei" panose="020B0503020204020204" pitchFamily="34" charset="-122"/>
                <a:ea typeface="Microsoft YaHei" panose="020B0503020204020204" pitchFamily="34" charset="-122"/>
              </a:rPr>
              <a:t>尋找可以在家中執行任務的機械人解決方案</a:t>
            </a:r>
            <a:r>
              <a:rPr kumimoji="1" lang="en-US" altLang="zh-TW" spc="300" dirty="0">
                <a:solidFill>
                  <a:schemeClr val="tx2"/>
                </a:solidFill>
                <a:latin typeface="Microsoft YaHei" panose="020B0503020204020204" pitchFamily="34" charset="-122"/>
                <a:ea typeface="Microsoft YaHei" panose="020B0503020204020204" pitchFamily="34" charset="-122"/>
              </a:rPr>
              <a:t>, </a:t>
            </a:r>
            <a:r>
              <a:rPr kumimoji="1" lang="zh-TW" altLang="en-US" spc="300" dirty="0">
                <a:solidFill>
                  <a:schemeClr val="tx2"/>
                </a:solidFill>
                <a:latin typeface="Microsoft YaHei" panose="020B0503020204020204" pitchFamily="34" charset="-122"/>
                <a:ea typeface="Microsoft YaHei" panose="020B0503020204020204" pitchFamily="34" charset="-122"/>
              </a:rPr>
              <a:t>以減輕人們的負擔。</a:t>
            </a:r>
            <a:endParaRPr kumimoji="1" lang="zh-MO" altLang="en-US" spc="300" dirty="0">
              <a:solidFill>
                <a:schemeClr val="tx2"/>
              </a:solidFill>
              <a:latin typeface="Microsoft YaHei" panose="020B0503020204020204" pitchFamily="34" charset="-122"/>
              <a:ea typeface="Microsoft YaHei" panose="020B0503020204020204" pitchFamily="34" charset="-122"/>
            </a:endParaRPr>
          </a:p>
        </p:txBody>
      </p:sp>
      <p:sp>
        <p:nvSpPr>
          <p:cNvPr id="7" name="文字方塊 6">
            <a:extLst>
              <a:ext uri="{FF2B5EF4-FFF2-40B4-BE49-F238E27FC236}">
                <a16:creationId xmlns:a16="http://schemas.microsoft.com/office/drawing/2014/main" id="{D79B31C1-6C68-D742-9E08-AE252AFA7585}"/>
              </a:ext>
            </a:extLst>
          </p:cNvPr>
          <p:cNvSpPr txBox="1"/>
          <p:nvPr/>
        </p:nvSpPr>
        <p:spPr>
          <a:xfrm>
            <a:off x="526330" y="1004068"/>
            <a:ext cx="10757553" cy="923330"/>
          </a:xfrm>
          <a:prstGeom prst="rect">
            <a:avLst/>
          </a:prstGeom>
          <a:noFill/>
        </p:spPr>
        <p:txBody>
          <a:bodyPr wrap="square" rtlCol="0">
            <a:spAutoFit/>
          </a:bodyPr>
          <a:lstStyle/>
          <a:p>
            <a:r>
              <a:rPr kumimoji="1" lang="zh-TW" altLang="en-US" sz="5400" kern="1500" spc="1250" dirty="0">
                <a:solidFill>
                  <a:schemeClr val="bg2">
                    <a:lumMod val="50000"/>
                  </a:schemeClr>
                </a:solidFill>
                <a:latin typeface="Microsoft YaHei" panose="020B0503020204020204" pitchFamily="34" charset="-122"/>
                <a:ea typeface="Microsoft YaHei" panose="020B0503020204020204" pitchFamily="34" charset="-122"/>
              </a:rPr>
              <a:t>未來創新賽</a:t>
            </a:r>
            <a:r>
              <a:rPr kumimoji="1" lang="en-US" altLang="zh-TW" kern="1500" spc="1250" dirty="0">
                <a:solidFill>
                  <a:schemeClr val="bg2">
                    <a:lumMod val="75000"/>
                  </a:schemeClr>
                </a:solidFill>
                <a:latin typeface="Microsoft YaHei" panose="020B0503020204020204" pitchFamily="34" charset="-122"/>
                <a:ea typeface="Microsoft YaHei" panose="020B0503020204020204" pitchFamily="34" charset="-122"/>
              </a:rPr>
              <a:t>(</a:t>
            </a:r>
            <a:r>
              <a:rPr kumimoji="1" lang="zh-TW" altLang="en-US" kern="1500" spc="1250" dirty="0">
                <a:solidFill>
                  <a:schemeClr val="bg2">
                    <a:lumMod val="75000"/>
                  </a:schemeClr>
                </a:solidFill>
                <a:latin typeface="Microsoft YaHei" panose="020B0503020204020204" pitchFamily="34" charset="-122"/>
                <a:ea typeface="Microsoft YaHei" panose="020B0503020204020204" pitchFamily="34" charset="-122"/>
              </a:rPr>
              <a:t>可選擇其中一個主題</a:t>
            </a:r>
            <a:r>
              <a:rPr kumimoji="1" lang="en-US" altLang="zh-TW" kern="1500" spc="1250" dirty="0">
                <a:solidFill>
                  <a:schemeClr val="bg2">
                    <a:lumMod val="75000"/>
                  </a:schemeClr>
                </a:solidFill>
                <a:latin typeface="Microsoft YaHei" panose="020B0503020204020204" pitchFamily="34" charset="-122"/>
                <a:ea typeface="Microsoft YaHei" panose="020B0503020204020204" pitchFamily="34" charset="-122"/>
              </a:rPr>
              <a:t>/</a:t>
            </a:r>
            <a:r>
              <a:rPr kumimoji="1" lang="zh-TW" altLang="en-US" kern="1500" spc="1250" dirty="0">
                <a:solidFill>
                  <a:schemeClr val="bg2">
                    <a:lumMod val="75000"/>
                  </a:schemeClr>
                </a:solidFill>
                <a:latin typeface="Microsoft YaHei" panose="020B0503020204020204" pitchFamily="34" charset="-122"/>
                <a:ea typeface="Microsoft YaHei" panose="020B0503020204020204" pitchFamily="34" charset="-122"/>
              </a:rPr>
              <a:t>結合三個主題</a:t>
            </a:r>
            <a:r>
              <a:rPr kumimoji="1" lang="en-US" altLang="zh-TW" sz="3600" kern="1500" spc="1250" dirty="0">
                <a:solidFill>
                  <a:schemeClr val="bg2">
                    <a:lumMod val="90000"/>
                  </a:schemeClr>
                </a:solidFill>
                <a:latin typeface="Microsoft YaHei" panose="020B0503020204020204" pitchFamily="34" charset="-122"/>
                <a:ea typeface="Microsoft YaHei" panose="020B0503020204020204" pitchFamily="34" charset="-122"/>
              </a:rPr>
              <a:t>)</a:t>
            </a:r>
            <a:endParaRPr kumimoji="1" lang="zh-MO" altLang="en-US" sz="5400" kern="1500" spc="1250" dirty="0">
              <a:solidFill>
                <a:schemeClr val="bg2">
                  <a:lumMod val="90000"/>
                </a:schemeClr>
              </a:solidFill>
              <a:latin typeface="Microsoft YaHei" panose="020B0503020204020204" pitchFamily="34" charset="-122"/>
              <a:ea typeface="Microsoft YaHei" panose="020B0503020204020204" pitchFamily="34" charset="-122"/>
            </a:endParaRPr>
          </a:p>
        </p:txBody>
      </p:sp>
      <p:sp>
        <p:nvSpPr>
          <p:cNvPr id="8" name="文字方塊 7">
            <a:extLst>
              <a:ext uri="{FF2B5EF4-FFF2-40B4-BE49-F238E27FC236}">
                <a16:creationId xmlns:a16="http://schemas.microsoft.com/office/drawing/2014/main" id="{467BDD7B-FB54-1B4B-8B7F-AF744C29A3A6}"/>
              </a:ext>
            </a:extLst>
          </p:cNvPr>
          <p:cNvSpPr txBox="1"/>
          <p:nvPr/>
        </p:nvSpPr>
        <p:spPr>
          <a:xfrm>
            <a:off x="5781156" y="412922"/>
            <a:ext cx="6099716" cy="461665"/>
          </a:xfrm>
          <a:prstGeom prst="rect">
            <a:avLst/>
          </a:prstGeom>
          <a:noFill/>
        </p:spPr>
        <p:txBody>
          <a:bodyPr wrap="square">
            <a:spAutoFit/>
          </a:bodyPr>
          <a:lstStyle/>
          <a:p>
            <a:pPr algn="r"/>
            <a:r>
              <a:rPr lang="zh-MO" altLang="en-US" sz="1200" dirty="0">
                <a:solidFill>
                  <a:srgbClr val="002060"/>
                </a:solidFill>
                <a:latin typeface="Hiragino Sans GB W3" panose="020B0300000000000000" pitchFamily="34" charset="-128"/>
                <a:ea typeface="Hiragino Sans GB W3" panose="020B0300000000000000" pitchFamily="34" charset="-128"/>
              </a:rPr>
              <a:t>WRO</a:t>
            </a:r>
          </a:p>
          <a:p>
            <a:pPr algn="r"/>
            <a:r>
              <a:rPr lang="zh-MO" altLang="en-US" sz="1200" dirty="0">
                <a:solidFill>
                  <a:srgbClr val="002060"/>
                </a:solidFill>
                <a:latin typeface="Hiragino Sans GB W3" panose="020B0300000000000000" pitchFamily="34" charset="-128"/>
                <a:ea typeface="Hiragino Sans GB W3" panose="020B0300000000000000" pitchFamily="34" charset="-128"/>
              </a:rPr>
              <a:t>澳門區選拔賽</a:t>
            </a:r>
          </a:p>
        </p:txBody>
      </p:sp>
      <p:sp>
        <p:nvSpPr>
          <p:cNvPr id="9" name="文字方塊 8">
            <a:extLst>
              <a:ext uri="{FF2B5EF4-FFF2-40B4-BE49-F238E27FC236}">
                <a16:creationId xmlns:a16="http://schemas.microsoft.com/office/drawing/2014/main" id="{CFF6AFCF-0F53-7F42-BCF3-5867727221FB}"/>
              </a:ext>
            </a:extLst>
          </p:cNvPr>
          <p:cNvSpPr txBox="1"/>
          <p:nvPr/>
        </p:nvSpPr>
        <p:spPr>
          <a:xfrm>
            <a:off x="5781156" y="6308954"/>
            <a:ext cx="6099716" cy="276999"/>
          </a:xfrm>
          <a:prstGeom prst="rect">
            <a:avLst/>
          </a:prstGeom>
          <a:noFill/>
        </p:spPr>
        <p:txBody>
          <a:bodyPr wrap="square">
            <a:spAutoFit/>
          </a:bodyPr>
          <a:lstStyle/>
          <a:p>
            <a:pPr algn="r"/>
            <a:r>
              <a:rPr lang="zh-MO" altLang="en-US" sz="1200" dirty="0"/>
              <a:t>Competition / MACAU 202</a:t>
            </a:r>
            <a:r>
              <a:rPr lang="en-US" altLang="zh-MO" sz="1200" dirty="0"/>
              <a:t>2</a:t>
            </a:r>
            <a:endParaRPr lang="zh-MO" altLang="en-US" sz="1200" dirty="0"/>
          </a:p>
        </p:txBody>
      </p:sp>
      <p:pic>
        <p:nvPicPr>
          <p:cNvPr id="14" name="图片 13">
            <a:extLst>
              <a:ext uri="{FF2B5EF4-FFF2-40B4-BE49-F238E27FC236}">
                <a16:creationId xmlns:a16="http://schemas.microsoft.com/office/drawing/2014/main" id="{DF8E42A2-6A03-418B-A26F-5C5FA4F7C999}"/>
              </a:ext>
            </a:extLst>
          </p:cNvPr>
          <p:cNvPicPr>
            <a:picLocks noChangeAspect="1"/>
          </p:cNvPicPr>
          <p:nvPr/>
        </p:nvPicPr>
        <p:blipFill>
          <a:blip r:embed="rId3">
            <a:lum bright="70000" contrast="-70000"/>
          </a:blip>
          <a:stretch>
            <a:fillRect/>
          </a:stretch>
        </p:blipFill>
        <p:spPr>
          <a:xfrm>
            <a:off x="3943314" y="1810829"/>
            <a:ext cx="740155" cy="704910"/>
          </a:xfrm>
          <a:prstGeom prst="rect">
            <a:avLst/>
          </a:prstGeom>
        </p:spPr>
      </p:pic>
      <p:pic>
        <p:nvPicPr>
          <p:cNvPr id="16" name="图片 15">
            <a:extLst>
              <a:ext uri="{FF2B5EF4-FFF2-40B4-BE49-F238E27FC236}">
                <a16:creationId xmlns:a16="http://schemas.microsoft.com/office/drawing/2014/main" id="{72724411-5912-43A5-A0FA-E5AB0D94BC6D}"/>
              </a:ext>
            </a:extLst>
          </p:cNvPr>
          <p:cNvPicPr>
            <a:picLocks noChangeAspect="1"/>
          </p:cNvPicPr>
          <p:nvPr/>
        </p:nvPicPr>
        <p:blipFill>
          <a:blip r:embed="rId4">
            <a:lum bright="70000" contrast="-70000"/>
          </a:blip>
          <a:stretch>
            <a:fillRect/>
          </a:stretch>
        </p:blipFill>
        <p:spPr>
          <a:xfrm>
            <a:off x="7655752" y="1810830"/>
            <a:ext cx="778717" cy="742618"/>
          </a:xfrm>
          <a:prstGeom prst="rect">
            <a:avLst/>
          </a:prstGeom>
        </p:spPr>
      </p:pic>
      <p:pic>
        <p:nvPicPr>
          <p:cNvPr id="10" name="圖片 9">
            <a:extLst>
              <a:ext uri="{FF2B5EF4-FFF2-40B4-BE49-F238E27FC236}">
                <a16:creationId xmlns:a16="http://schemas.microsoft.com/office/drawing/2014/main" id="{D5CD4821-C106-D24A-9C2B-BC5C0CAE7FB1}"/>
              </a:ext>
            </a:extLst>
          </p:cNvPr>
          <p:cNvPicPr>
            <a:picLocks noChangeAspect="1"/>
          </p:cNvPicPr>
          <p:nvPr/>
        </p:nvPicPr>
        <p:blipFill>
          <a:blip r:embed="rId5"/>
          <a:stretch>
            <a:fillRect/>
          </a:stretch>
        </p:blipFill>
        <p:spPr>
          <a:xfrm>
            <a:off x="311128" y="-241767"/>
            <a:ext cx="2844800" cy="1155700"/>
          </a:xfrm>
          <a:prstGeom prst="rect">
            <a:avLst/>
          </a:prstGeom>
        </p:spPr>
      </p:pic>
      <p:sp>
        <p:nvSpPr>
          <p:cNvPr id="11" name="文字方塊 3">
            <a:extLst>
              <a:ext uri="{FF2B5EF4-FFF2-40B4-BE49-F238E27FC236}">
                <a16:creationId xmlns:a16="http://schemas.microsoft.com/office/drawing/2014/main" id="{D3AD4A27-8051-4BA9-9CE5-A0125B821B15}"/>
              </a:ext>
            </a:extLst>
          </p:cNvPr>
          <p:cNvSpPr txBox="1"/>
          <p:nvPr/>
        </p:nvSpPr>
        <p:spPr>
          <a:xfrm>
            <a:off x="4279500" y="2054074"/>
            <a:ext cx="3286477" cy="461665"/>
          </a:xfrm>
          <a:prstGeom prst="rect">
            <a:avLst/>
          </a:prstGeom>
          <a:noFill/>
        </p:spPr>
        <p:txBody>
          <a:bodyPr wrap="none" rtlCol="0">
            <a:spAutoFit/>
          </a:bodyPr>
          <a:lstStyle/>
          <a:p>
            <a:r>
              <a:rPr kumimoji="1" lang="zh-TW" altLang="en-US" sz="2400" spc="600" dirty="0">
                <a:solidFill>
                  <a:schemeClr val="accent2"/>
                </a:solidFill>
                <a:latin typeface="Microsoft YaHei" panose="020B0503020204020204" pitchFamily="34" charset="-122"/>
                <a:ea typeface="Microsoft YaHei" panose="020B0503020204020204" pitchFamily="34" charset="-122"/>
              </a:rPr>
              <a:t>主題</a:t>
            </a:r>
            <a:r>
              <a:rPr kumimoji="1" lang="en-US" altLang="zh-TW" sz="2400" spc="600" dirty="0">
                <a:solidFill>
                  <a:schemeClr val="accent2"/>
                </a:solidFill>
                <a:latin typeface="Microsoft YaHei" panose="020B0503020204020204" pitchFamily="34" charset="-122"/>
                <a:ea typeface="Microsoft YaHei" panose="020B0503020204020204" pitchFamily="34" charset="-122"/>
              </a:rPr>
              <a:t>2:</a:t>
            </a:r>
            <a:r>
              <a:rPr kumimoji="1" lang="zh-TW" altLang="en-US" sz="2400" spc="600" dirty="0">
                <a:solidFill>
                  <a:schemeClr val="accent2"/>
                </a:solidFill>
                <a:latin typeface="Microsoft YaHei" panose="020B0503020204020204" pitchFamily="34" charset="-122"/>
                <a:ea typeface="Microsoft YaHei" panose="020B0503020204020204" pitchFamily="34" charset="-122"/>
              </a:rPr>
              <a:t>救援機械人</a:t>
            </a:r>
            <a:endParaRPr kumimoji="1" lang="zh-MO" altLang="en-US" sz="2000" spc="600" dirty="0">
              <a:solidFill>
                <a:schemeClr val="tx2"/>
              </a:solidFill>
              <a:latin typeface="Microsoft YaHei" panose="020B0503020204020204" pitchFamily="34" charset="-122"/>
              <a:ea typeface="Microsoft YaHei" panose="020B0503020204020204" pitchFamily="34" charset="-122"/>
            </a:endParaRPr>
          </a:p>
        </p:txBody>
      </p:sp>
      <p:sp>
        <p:nvSpPr>
          <p:cNvPr id="12" name="文字方塊 3">
            <a:extLst>
              <a:ext uri="{FF2B5EF4-FFF2-40B4-BE49-F238E27FC236}">
                <a16:creationId xmlns:a16="http://schemas.microsoft.com/office/drawing/2014/main" id="{D082D6FB-BC9F-479F-A5B3-7C7D5BB7484C}"/>
              </a:ext>
            </a:extLst>
          </p:cNvPr>
          <p:cNvSpPr txBox="1"/>
          <p:nvPr/>
        </p:nvSpPr>
        <p:spPr>
          <a:xfrm>
            <a:off x="8032670" y="2091782"/>
            <a:ext cx="4055919" cy="461665"/>
          </a:xfrm>
          <a:prstGeom prst="rect">
            <a:avLst/>
          </a:prstGeom>
          <a:noFill/>
        </p:spPr>
        <p:txBody>
          <a:bodyPr wrap="none" rtlCol="0">
            <a:spAutoFit/>
          </a:bodyPr>
          <a:lstStyle/>
          <a:p>
            <a:r>
              <a:rPr kumimoji="1" lang="zh-TW" altLang="en-US" sz="2400" spc="600" dirty="0">
                <a:solidFill>
                  <a:schemeClr val="accent2"/>
                </a:solidFill>
                <a:latin typeface="Microsoft YaHei" panose="020B0503020204020204" pitchFamily="34" charset="-122"/>
                <a:ea typeface="Microsoft YaHei" panose="020B0503020204020204" pitchFamily="34" charset="-122"/>
              </a:rPr>
              <a:t>主題</a:t>
            </a:r>
            <a:r>
              <a:rPr kumimoji="1" lang="en-US" altLang="zh-TW" sz="2400" spc="600" dirty="0">
                <a:solidFill>
                  <a:schemeClr val="accent2"/>
                </a:solidFill>
                <a:latin typeface="Microsoft YaHei" panose="020B0503020204020204" pitchFamily="34" charset="-122"/>
                <a:ea typeface="Microsoft YaHei" panose="020B0503020204020204" pitchFamily="34" charset="-122"/>
              </a:rPr>
              <a:t>3:</a:t>
            </a:r>
            <a:r>
              <a:rPr kumimoji="1" lang="zh-TW" altLang="en-US" sz="2400" spc="600" dirty="0">
                <a:solidFill>
                  <a:schemeClr val="accent2"/>
                </a:solidFill>
                <a:latin typeface="Microsoft YaHei" panose="020B0503020204020204" pitchFamily="34" charset="-122"/>
                <a:ea typeface="Microsoft YaHei" panose="020B0503020204020204" pitchFamily="34" charset="-122"/>
              </a:rPr>
              <a:t>醫療保健機械人</a:t>
            </a:r>
            <a:endParaRPr kumimoji="1" lang="zh-MO" altLang="en-US" sz="2000" spc="600" dirty="0">
              <a:solidFill>
                <a:schemeClr val="tx2"/>
              </a:solidFill>
              <a:latin typeface="Microsoft YaHei" panose="020B0503020204020204" pitchFamily="34" charset="-122"/>
              <a:ea typeface="Microsoft YaHei" panose="020B0503020204020204" pitchFamily="34" charset="-122"/>
            </a:endParaRPr>
          </a:p>
        </p:txBody>
      </p:sp>
      <p:sp>
        <p:nvSpPr>
          <p:cNvPr id="17" name="文字方塊 5">
            <a:extLst>
              <a:ext uri="{FF2B5EF4-FFF2-40B4-BE49-F238E27FC236}">
                <a16:creationId xmlns:a16="http://schemas.microsoft.com/office/drawing/2014/main" id="{CC357015-A1A3-47C4-8398-8ABDB24EFF7B}"/>
              </a:ext>
            </a:extLst>
          </p:cNvPr>
          <p:cNvSpPr txBox="1"/>
          <p:nvPr/>
        </p:nvSpPr>
        <p:spPr>
          <a:xfrm>
            <a:off x="3943314" y="2677468"/>
            <a:ext cx="3622663" cy="4084323"/>
          </a:xfrm>
          <a:prstGeom prst="rect">
            <a:avLst/>
          </a:prstGeom>
          <a:noFill/>
        </p:spPr>
        <p:txBody>
          <a:bodyPr wrap="square" rtlCol="0">
            <a:spAutoFit/>
          </a:bodyPr>
          <a:lstStyle/>
          <a:p>
            <a:pPr algn="just">
              <a:lnSpc>
                <a:spcPct val="150000"/>
              </a:lnSpc>
            </a:pPr>
            <a:r>
              <a:rPr kumimoji="1" lang="zh-TW" altLang="en-US" sz="1750" spc="300" dirty="0">
                <a:solidFill>
                  <a:schemeClr val="tx2"/>
                </a:solidFill>
                <a:latin typeface="Microsoft YaHei" panose="020B0503020204020204" pitchFamily="34" charset="-122"/>
                <a:ea typeface="Microsoft YaHei" panose="020B0503020204020204" pitchFamily="34" charset="-122"/>
              </a:rPr>
              <a:t>在救援行動中</a:t>
            </a:r>
            <a:r>
              <a:rPr kumimoji="1" lang="en-US" altLang="zh-TW" sz="1750" spc="300" dirty="0">
                <a:solidFill>
                  <a:schemeClr val="tx2"/>
                </a:solidFill>
                <a:latin typeface="Microsoft YaHei" panose="020B0503020204020204" pitchFamily="34" charset="-122"/>
                <a:ea typeface="Microsoft YaHei" panose="020B0503020204020204" pitchFamily="34" charset="-122"/>
              </a:rPr>
              <a:t>, </a:t>
            </a:r>
            <a:r>
              <a:rPr kumimoji="1" lang="zh-TW" altLang="en-US" sz="1750" spc="300" dirty="0">
                <a:solidFill>
                  <a:schemeClr val="tx2"/>
                </a:solidFill>
                <a:latin typeface="Microsoft YaHei" panose="020B0503020204020204" pitchFamily="34" charset="-122"/>
                <a:ea typeface="Microsoft YaHei" panose="020B0503020204020204" pitchFamily="34" charset="-122"/>
              </a:rPr>
              <a:t>除了滅火外</a:t>
            </a:r>
            <a:r>
              <a:rPr kumimoji="1" lang="en-US" altLang="zh-TW" sz="1750" spc="300" dirty="0">
                <a:solidFill>
                  <a:schemeClr val="tx2"/>
                </a:solidFill>
                <a:latin typeface="Microsoft YaHei" panose="020B0503020204020204" pitchFamily="34" charset="-122"/>
                <a:ea typeface="Microsoft YaHei" panose="020B0503020204020204" pitchFamily="34" charset="-122"/>
              </a:rPr>
              <a:t>, </a:t>
            </a:r>
            <a:r>
              <a:rPr kumimoji="1" lang="zh-TW" altLang="en-US" sz="1750" spc="300" dirty="0">
                <a:solidFill>
                  <a:schemeClr val="tx2"/>
                </a:solidFill>
                <a:latin typeface="Microsoft YaHei" panose="020B0503020204020204" pitchFamily="34" charset="-122"/>
                <a:ea typeface="Microsoft YaHei" panose="020B0503020204020204" pitchFamily="34" charset="-122"/>
              </a:rPr>
              <a:t>還要從危險情況中拯救人類或動物，故此</a:t>
            </a:r>
            <a:r>
              <a:rPr kumimoji="1" lang="en-US" altLang="zh-TW" sz="1750" spc="300" dirty="0">
                <a:solidFill>
                  <a:schemeClr val="tx2"/>
                </a:solidFill>
                <a:latin typeface="Microsoft YaHei" panose="020B0503020204020204" pitchFamily="34" charset="-122"/>
                <a:ea typeface="Microsoft YaHei" panose="020B0503020204020204" pitchFamily="34" charset="-122"/>
              </a:rPr>
              <a:t>, </a:t>
            </a:r>
            <a:r>
              <a:rPr kumimoji="1" lang="zh-TW" altLang="en-US" sz="1750" spc="300" dirty="0">
                <a:solidFill>
                  <a:schemeClr val="tx2"/>
                </a:solidFill>
                <a:latin typeface="Microsoft YaHei" panose="020B0503020204020204" pitchFamily="34" charset="-122"/>
                <a:ea typeface="Microsoft YaHei" panose="020B0503020204020204" pitchFamily="34" charset="-122"/>
              </a:rPr>
              <a:t>保護救援人員始終是重中之中</a:t>
            </a:r>
            <a:r>
              <a:rPr kumimoji="1" lang="en-US" altLang="zh-TW" sz="1750" spc="300" dirty="0">
                <a:solidFill>
                  <a:schemeClr val="tx2"/>
                </a:solidFill>
                <a:latin typeface="Microsoft YaHei" panose="020B0503020204020204" pitchFamily="34" charset="-122"/>
                <a:ea typeface="Microsoft YaHei" panose="020B0503020204020204" pitchFamily="34" charset="-122"/>
              </a:rPr>
              <a:t>, </a:t>
            </a:r>
            <a:r>
              <a:rPr kumimoji="1" lang="zh-TW" altLang="en-US" sz="1750" spc="300" dirty="0">
                <a:solidFill>
                  <a:schemeClr val="tx2"/>
                </a:solidFill>
                <a:latin typeface="Microsoft YaHei" panose="020B0503020204020204" pitchFamily="34" charset="-122"/>
                <a:ea typeface="Microsoft YaHei" panose="020B0503020204020204" pitchFamily="34" charset="-122"/>
              </a:rPr>
              <a:t>但在危險或人跡罕至的環境中進行救援行動時，對救援人員來說不安全，救援可能會延遲。為此</a:t>
            </a:r>
            <a:r>
              <a:rPr kumimoji="1" lang="en-US" altLang="zh-TW" sz="1750" spc="300" dirty="0">
                <a:solidFill>
                  <a:schemeClr val="tx2"/>
                </a:solidFill>
                <a:latin typeface="Microsoft YaHei" panose="020B0503020204020204" pitchFamily="34" charset="-122"/>
                <a:ea typeface="Microsoft YaHei" panose="020B0503020204020204" pitchFamily="34" charset="-122"/>
              </a:rPr>
              <a:t>,</a:t>
            </a:r>
            <a:r>
              <a:rPr kumimoji="1" lang="zh-TW" altLang="en-US" sz="1750" spc="300" dirty="0">
                <a:solidFill>
                  <a:schemeClr val="tx2"/>
                </a:solidFill>
                <a:latin typeface="Microsoft YaHei" panose="020B0503020204020204" pitchFamily="34" charset="-122"/>
                <a:ea typeface="Microsoft YaHei" panose="020B0503020204020204" pitchFamily="34" charset="-122"/>
              </a:rPr>
              <a:t>尋找可以支援和減輕救援服務或能夠獨立執行救援任務的機械人解決方案。</a:t>
            </a:r>
            <a:endParaRPr kumimoji="1" lang="zh-MO" altLang="en-US" sz="1750" spc="300" dirty="0">
              <a:solidFill>
                <a:schemeClr val="tx2"/>
              </a:solidFill>
              <a:latin typeface="Microsoft YaHei" panose="020B0503020204020204" pitchFamily="34" charset="-122"/>
              <a:ea typeface="Microsoft YaHei" panose="020B0503020204020204" pitchFamily="34" charset="-122"/>
            </a:endParaRPr>
          </a:p>
        </p:txBody>
      </p:sp>
      <p:sp>
        <p:nvSpPr>
          <p:cNvPr id="18" name="文字方塊 5">
            <a:extLst>
              <a:ext uri="{FF2B5EF4-FFF2-40B4-BE49-F238E27FC236}">
                <a16:creationId xmlns:a16="http://schemas.microsoft.com/office/drawing/2014/main" id="{5A084C81-60C7-4543-B360-150B91D374D1}"/>
              </a:ext>
            </a:extLst>
          </p:cNvPr>
          <p:cNvSpPr txBox="1"/>
          <p:nvPr/>
        </p:nvSpPr>
        <p:spPr>
          <a:xfrm>
            <a:off x="8128978" y="2660535"/>
            <a:ext cx="3622663" cy="3680366"/>
          </a:xfrm>
          <a:prstGeom prst="rect">
            <a:avLst/>
          </a:prstGeom>
          <a:noFill/>
        </p:spPr>
        <p:txBody>
          <a:bodyPr wrap="square" rtlCol="0">
            <a:spAutoFit/>
          </a:bodyPr>
          <a:lstStyle/>
          <a:p>
            <a:pPr algn="just">
              <a:lnSpc>
                <a:spcPct val="150000"/>
              </a:lnSpc>
            </a:pPr>
            <a:r>
              <a:rPr kumimoji="1" lang="zh-TW" altLang="en-US" sz="1750" spc="300" dirty="0">
                <a:solidFill>
                  <a:schemeClr val="tx2"/>
                </a:solidFill>
                <a:latin typeface="Microsoft YaHei" panose="020B0503020204020204" pitchFamily="34" charset="-122"/>
                <a:ea typeface="Microsoft YaHei" panose="020B0503020204020204" pitchFamily="34" charset="-122"/>
              </a:rPr>
              <a:t>在醫療保健部門工作需要員工高度集中，直接與病人溝通時</a:t>
            </a:r>
            <a:r>
              <a:rPr kumimoji="1" lang="en-US" altLang="zh-TW" sz="1750" spc="300" dirty="0">
                <a:solidFill>
                  <a:schemeClr val="tx2"/>
                </a:solidFill>
                <a:latin typeface="Microsoft YaHei" panose="020B0503020204020204" pitchFamily="34" charset="-122"/>
                <a:ea typeface="Microsoft YaHei" panose="020B0503020204020204" pitchFamily="34" charset="-122"/>
              </a:rPr>
              <a:t>, </a:t>
            </a:r>
            <a:r>
              <a:rPr kumimoji="1" lang="zh-TW" altLang="en-US" sz="1750" spc="300" dirty="0">
                <a:solidFill>
                  <a:schemeClr val="tx2"/>
                </a:solidFill>
                <a:latin typeface="Microsoft YaHei" panose="020B0503020204020204" pitchFamily="34" charset="-122"/>
                <a:ea typeface="Microsoft YaHei" panose="020B0503020204020204" pitchFamily="34" charset="-122"/>
              </a:rPr>
              <a:t>需要考慮及關心病人。機械人可以幫助改善醫療系統的狀況並使專業人員的工作更輕鬆。機械人可以提高社交互動</a:t>
            </a:r>
            <a:r>
              <a:rPr kumimoji="1" lang="en-US" altLang="zh-TW" sz="1750" spc="300" dirty="0">
                <a:solidFill>
                  <a:schemeClr val="tx2"/>
                </a:solidFill>
                <a:latin typeface="Microsoft YaHei" panose="020B0503020204020204" pitchFamily="34" charset="-122"/>
                <a:ea typeface="Microsoft YaHei" panose="020B0503020204020204" pitchFamily="34" charset="-122"/>
              </a:rPr>
              <a:t>, </a:t>
            </a:r>
            <a:r>
              <a:rPr kumimoji="1" lang="zh-TW" altLang="en-US" sz="1750" spc="300" dirty="0">
                <a:solidFill>
                  <a:schemeClr val="tx2"/>
                </a:solidFill>
                <a:latin typeface="Microsoft YaHei" panose="020B0503020204020204" pitchFamily="34" charset="-122"/>
                <a:ea typeface="Microsoft YaHei" panose="020B0503020204020204" pitchFamily="34" charset="-122"/>
              </a:rPr>
              <a:t>獲取和攜帶材料，甚至執行醫療任務。為此，尋找能提高或支援醫療方面的機械人解決方案。</a:t>
            </a:r>
            <a:endParaRPr kumimoji="1" lang="zh-MO" altLang="en-US" sz="1750" spc="300" dirty="0">
              <a:solidFill>
                <a:schemeClr val="tx2"/>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9666984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字方塊 3">
            <a:extLst>
              <a:ext uri="{FF2B5EF4-FFF2-40B4-BE49-F238E27FC236}">
                <a16:creationId xmlns:a16="http://schemas.microsoft.com/office/drawing/2014/main" id="{BCA96403-A17D-E742-B6FC-44845BA610A2}"/>
              </a:ext>
            </a:extLst>
          </p:cNvPr>
          <p:cNvSpPr txBox="1"/>
          <p:nvPr/>
        </p:nvSpPr>
        <p:spPr>
          <a:xfrm>
            <a:off x="666602" y="2189540"/>
            <a:ext cx="3108543" cy="584775"/>
          </a:xfrm>
          <a:prstGeom prst="rect">
            <a:avLst/>
          </a:prstGeom>
          <a:noFill/>
        </p:spPr>
        <p:txBody>
          <a:bodyPr wrap="none" rtlCol="0">
            <a:spAutoFit/>
          </a:bodyPr>
          <a:lstStyle/>
          <a:p>
            <a:r>
              <a:rPr kumimoji="1" lang="zh-TW" altLang="en-US" sz="3200" spc="600" dirty="0">
                <a:solidFill>
                  <a:schemeClr val="accent2"/>
                </a:solidFill>
                <a:latin typeface="Microsoft YaHei" panose="020B0503020204020204" pitchFamily="34" charset="-122"/>
                <a:ea typeface="Microsoft YaHei" panose="020B0503020204020204" pitchFamily="34" charset="-122"/>
              </a:rPr>
              <a:t>自動駕駛汽車</a:t>
            </a:r>
            <a:endParaRPr kumimoji="1" lang="zh-MO" altLang="en-US" sz="2400" spc="600" dirty="0">
              <a:solidFill>
                <a:schemeClr val="tx2"/>
              </a:solidFill>
              <a:latin typeface="Microsoft YaHei" panose="020B0503020204020204" pitchFamily="34" charset="-122"/>
              <a:ea typeface="Microsoft YaHei" panose="020B0503020204020204" pitchFamily="34" charset="-122"/>
            </a:endParaRPr>
          </a:p>
        </p:txBody>
      </p:sp>
      <p:sp>
        <p:nvSpPr>
          <p:cNvPr id="6" name="文字方塊 5">
            <a:extLst>
              <a:ext uri="{FF2B5EF4-FFF2-40B4-BE49-F238E27FC236}">
                <a16:creationId xmlns:a16="http://schemas.microsoft.com/office/drawing/2014/main" id="{E1BA712B-2E45-2B4F-BEB2-7CFA692447F8}"/>
              </a:ext>
            </a:extLst>
          </p:cNvPr>
          <p:cNvSpPr txBox="1"/>
          <p:nvPr/>
        </p:nvSpPr>
        <p:spPr>
          <a:xfrm>
            <a:off x="666602" y="3290701"/>
            <a:ext cx="4070195" cy="1705403"/>
          </a:xfrm>
          <a:prstGeom prst="rect">
            <a:avLst/>
          </a:prstGeom>
          <a:noFill/>
        </p:spPr>
        <p:txBody>
          <a:bodyPr wrap="square" rtlCol="0">
            <a:spAutoFit/>
          </a:bodyPr>
          <a:lstStyle/>
          <a:p>
            <a:pPr>
              <a:lnSpc>
                <a:spcPct val="150000"/>
              </a:lnSpc>
            </a:pPr>
            <a:r>
              <a:rPr kumimoji="1" lang="zh-TW" altLang="en-US" spc="300" dirty="0">
                <a:solidFill>
                  <a:schemeClr val="tx2"/>
                </a:solidFill>
                <a:latin typeface="Microsoft YaHei" panose="020B0503020204020204" pitchFamily="34" charset="-122"/>
                <a:ea typeface="Microsoft YaHei" panose="020B0503020204020204" pitchFamily="34" charset="-122"/>
              </a:rPr>
              <a:t>在自動駕駛汽車挑戰中，車輛需要在每輪隨機變化的路線上自主駕駛；此賽季採用計時賽形式，賽道上不會同時有多輛汽車。</a:t>
            </a:r>
            <a:endParaRPr kumimoji="1" lang="zh-MO" altLang="en-US" spc="300" dirty="0">
              <a:solidFill>
                <a:schemeClr val="tx2"/>
              </a:solidFill>
              <a:latin typeface="Microsoft YaHei" panose="020B0503020204020204" pitchFamily="34" charset="-122"/>
              <a:ea typeface="Microsoft YaHei" panose="020B0503020204020204" pitchFamily="34" charset="-122"/>
            </a:endParaRPr>
          </a:p>
        </p:txBody>
      </p:sp>
      <p:sp>
        <p:nvSpPr>
          <p:cNvPr id="7" name="文字方塊 6">
            <a:extLst>
              <a:ext uri="{FF2B5EF4-FFF2-40B4-BE49-F238E27FC236}">
                <a16:creationId xmlns:a16="http://schemas.microsoft.com/office/drawing/2014/main" id="{D79B31C1-6C68-D742-9E08-AE252AFA7585}"/>
              </a:ext>
            </a:extLst>
          </p:cNvPr>
          <p:cNvSpPr txBox="1"/>
          <p:nvPr/>
        </p:nvSpPr>
        <p:spPr>
          <a:xfrm>
            <a:off x="630026" y="1054867"/>
            <a:ext cx="4568507" cy="923330"/>
          </a:xfrm>
          <a:prstGeom prst="rect">
            <a:avLst/>
          </a:prstGeom>
          <a:noFill/>
        </p:spPr>
        <p:txBody>
          <a:bodyPr wrap="square" rtlCol="0">
            <a:spAutoFit/>
          </a:bodyPr>
          <a:lstStyle/>
          <a:p>
            <a:r>
              <a:rPr kumimoji="1" lang="zh-TW" altLang="en-US" sz="5400" kern="1500" spc="1250" dirty="0">
                <a:solidFill>
                  <a:schemeClr val="bg2">
                    <a:lumMod val="75000"/>
                  </a:schemeClr>
                </a:solidFill>
                <a:latin typeface="Microsoft YaHei" panose="020B0503020204020204" pitchFamily="34" charset="-122"/>
                <a:ea typeface="Microsoft YaHei" panose="020B0503020204020204" pitchFamily="34" charset="-122"/>
              </a:rPr>
              <a:t>未來工程</a:t>
            </a:r>
            <a:r>
              <a:rPr kumimoji="1" lang="zh-MO" altLang="en-US" sz="5400" kern="1500" spc="1250" dirty="0">
                <a:solidFill>
                  <a:schemeClr val="bg2">
                    <a:lumMod val="75000"/>
                  </a:schemeClr>
                </a:solidFill>
                <a:latin typeface="Microsoft YaHei" panose="020B0503020204020204" pitchFamily="34" charset="-122"/>
                <a:ea typeface="Microsoft YaHei" panose="020B0503020204020204" pitchFamily="34" charset="-122"/>
              </a:rPr>
              <a:t>賽</a:t>
            </a:r>
          </a:p>
        </p:txBody>
      </p:sp>
      <p:sp>
        <p:nvSpPr>
          <p:cNvPr id="8" name="文字方塊 7">
            <a:extLst>
              <a:ext uri="{FF2B5EF4-FFF2-40B4-BE49-F238E27FC236}">
                <a16:creationId xmlns:a16="http://schemas.microsoft.com/office/drawing/2014/main" id="{23CC0466-5E11-A24E-8205-222B03FE9D13}"/>
              </a:ext>
            </a:extLst>
          </p:cNvPr>
          <p:cNvSpPr txBox="1"/>
          <p:nvPr/>
        </p:nvSpPr>
        <p:spPr>
          <a:xfrm>
            <a:off x="5781156" y="412922"/>
            <a:ext cx="6099716" cy="461665"/>
          </a:xfrm>
          <a:prstGeom prst="rect">
            <a:avLst/>
          </a:prstGeom>
          <a:noFill/>
        </p:spPr>
        <p:txBody>
          <a:bodyPr wrap="square">
            <a:spAutoFit/>
          </a:bodyPr>
          <a:lstStyle/>
          <a:p>
            <a:pPr algn="r"/>
            <a:r>
              <a:rPr lang="zh-MO" altLang="en-US" sz="1200" dirty="0">
                <a:solidFill>
                  <a:srgbClr val="002060"/>
                </a:solidFill>
                <a:latin typeface="Hiragino Sans GB W3" panose="020B0300000000000000" pitchFamily="34" charset="-128"/>
                <a:ea typeface="Hiragino Sans GB W3" panose="020B0300000000000000" pitchFamily="34" charset="-128"/>
              </a:rPr>
              <a:t>WRO</a:t>
            </a:r>
          </a:p>
          <a:p>
            <a:pPr algn="r"/>
            <a:r>
              <a:rPr lang="zh-MO" altLang="en-US" sz="1200" dirty="0">
                <a:solidFill>
                  <a:srgbClr val="002060"/>
                </a:solidFill>
                <a:latin typeface="Hiragino Sans GB W3" panose="020B0300000000000000" pitchFamily="34" charset="-128"/>
                <a:ea typeface="Hiragino Sans GB W3" panose="020B0300000000000000" pitchFamily="34" charset="-128"/>
              </a:rPr>
              <a:t>澳門區選拔賽</a:t>
            </a:r>
          </a:p>
        </p:txBody>
      </p:sp>
      <p:sp>
        <p:nvSpPr>
          <p:cNvPr id="9" name="文字方塊 8">
            <a:extLst>
              <a:ext uri="{FF2B5EF4-FFF2-40B4-BE49-F238E27FC236}">
                <a16:creationId xmlns:a16="http://schemas.microsoft.com/office/drawing/2014/main" id="{474B8F1F-FAB6-2944-9A26-020CAE600372}"/>
              </a:ext>
            </a:extLst>
          </p:cNvPr>
          <p:cNvSpPr txBox="1"/>
          <p:nvPr/>
        </p:nvSpPr>
        <p:spPr>
          <a:xfrm>
            <a:off x="5781156" y="6308954"/>
            <a:ext cx="6099716" cy="276999"/>
          </a:xfrm>
          <a:prstGeom prst="rect">
            <a:avLst/>
          </a:prstGeom>
          <a:noFill/>
        </p:spPr>
        <p:txBody>
          <a:bodyPr wrap="square">
            <a:spAutoFit/>
          </a:bodyPr>
          <a:lstStyle/>
          <a:p>
            <a:pPr algn="r"/>
            <a:r>
              <a:rPr lang="zh-MO" altLang="en-US" sz="1200" dirty="0"/>
              <a:t>Competition / MACAU 202</a:t>
            </a:r>
            <a:r>
              <a:rPr lang="en-US" altLang="zh-MO" sz="1200" dirty="0"/>
              <a:t>2</a:t>
            </a:r>
            <a:endParaRPr lang="zh-MO" altLang="en-US" sz="1200" dirty="0"/>
          </a:p>
        </p:txBody>
      </p:sp>
      <p:pic>
        <p:nvPicPr>
          <p:cNvPr id="10" name="圖片 9">
            <a:extLst>
              <a:ext uri="{FF2B5EF4-FFF2-40B4-BE49-F238E27FC236}">
                <a16:creationId xmlns:a16="http://schemas.microsoft.com/office/drawing/2014/main" id="{3384FF8A-D2A8-3D48-9834-C26E007D5CDC}"/>
              </a:ext>
            </a:extLst>
          </p:cNvPr>
          <p:cNvPicPr>
            <a:picLocks noChangeAspect="1"/>
          </p:cNvPicPr>
          <p:nvPr/>
        </p:nvPicPr>
        <p:blipFill>
          <a:blip r:embed="rId2"/>
          <a:stretch>
            <a:fillRect/>
          </a:stretch>
        </p:blipFill>
        <p:spPr>
          <a:xfrm>
            <a:off x="311128" y="-241767"/>
            <a:ext cx="2844800" cy="1155700"/>
          </a:xfrm>
          <a:prstGeom prst="rect">
            <a:avLst/>
          </a:prstGeom>
        </p:spPr>
      </p:pic>
      <p:pic>
        <p:nvPicPr>
          <p:cNvPr id="5" name="图片 4">
            <a:extLst>
              <a:ext uri="{FF2B5EF4-FFF2-40B4-BE49-F238E27FC236}">
                <a16:creationId xmlns:a16="http://schemas.microsoft.com/office/drawing/2014/main" id="{C7FDA048-FA64-4194-992E-6517CC1039EE}"/>
              </a:ext>
            </a:extLst>
          </p:cNvPr>
          <p:cNvPicPr>
            <a:picLocks noChangeAspect="1"/>
          </p:cNvPicPr>
          <p:nvPr/>
        </p:nvPicPr>
        <p:blipFill>
          <a:blip r:embed="rId3"/>
          <a:stretch>
            <a:fillRect/>
          </a:stretch>
        </p:blipFill>
        <p:spPr>
          <a:xfrm>
            <a:off x="6096000" y="1307517"/>
            <a:ext cx="4568507" cy="4568507"/>
          </a:xfrm>
          <a:prstGeom prst="rect">
            <a:avLst/>
          </a:prstGeom>
        </p:spPr>
      </p:pic>
      <p:sp>
        <p:nvSpPr>
          <p:cNvPr id="11" name="文字方塊 3">
            <a:extLst>
              <a:ext uri="{FF2B5EF4-FFF2-40B4-BE49-F238E27FC236}">
                <a16:creationId xmlns:a16="http://schemas.microsoft.com/office/drawing/2014/main" id="{37E65AF7-8925-403A-9322-7E91EC1A22FE}"/>
              </a:ext>
            </a:extLst>
          </p:cNvPr>
          <p:cNvSpPr txBox="1"/>
          <p:nvPr/>
        </p:nvSpPr>
        <p:spPr>
          <a:xfrm>
            <a:off x="9071683" y="5950033"/>
            <a:ext cx="1107996" cy="369332"/>
          </a:xfrm>
          <a:prstGeom prst="rect">
            <a:avLst/>
          </a:prstGeom>
          <a:noFill/>
        </p:spPr>
        <p:txBody>
          <a:bodyPr wrap="none" rtlCol="0">
            <a:spAutoFit/>
          </a:bodyPr>
          <a:lstStyle/>
          <a:p>
            <a:r>
              <a:rPr kumimoji="1" lang="zh-TW" altLang="en-US" spc="600" dirty="0">
                <a:solidFill>
                  <a:schemeClr val="bg2">
                    <a:lumMod val="75000"/>
                  </a:schemeClr>
                </a:solidFill>
                <a:latin typeface="Microsoft YaHei" panose="020B0503020204020204" pitchFamily="34" charset="-122"/>
                <a:ea typeface="Microsoft YaHei" panose="020B0503020204020204" pitchFamily="34" charset="-122"/>
              </a:rPr>
              <a:t>場地圖</a:t>
            </a:r>
            <a:endParaRPr kumimoji="1" lang="zh-MO" altLang="en-US" sz="1400" spc="600" dirty="0">
              <a:solidFill>
                <a:schemeClr val="bg2">
                  <a:lumMod val="75000"/>
                </a:schemeClr>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0248141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100532FD-0BCF-FA4C-8B4C-4738428C4B49}"/>
              </a:ext>
            </a:extLst>
          </p:cNvPr>
          <p:cNvSpPr/>
          <p:nvPr/>
        </p:nvSpPr>
        <p:spPr>
          <a:xfrm>
            <a:off x="2605952" y="1835588"/>
            <a:ext cx="8110538" cy="1200329"/>
          </a:xfrm>
          <a:prstGeom prst="rect">
            <a:avLst/>
          </a:prstGeom>
        </p:spPr>
        <p:txBody>
          <a:bodyPr wrap="square">
            <a:spAutoFit/>
          </a:bodyPr>
          <a:lstStyle/>
          <a:p>
            <a:r>
              <a:rPr lang="zh-MO" altLang="en-US" sz="2400" dirty="0">
                <a:solidFill>
                  <a:schemeClr val="tx2"/>
                </a:solidFill>
                <a:latin typeface="PingFang SC" panose="020B0400000000000000" pitchFamily="34" charset="-122"/>
                <a:ea typeface="PingFang SC" panose="020B0400000000000000" pitchFamily="34" charset="-122"/>
              </a:rPr>
              <a:t>查詢網址：</a:t>
            </a:r>
          </a:p>
          <a:p>
            <a:r>
              <a:rPr lang="zh-MO" altLang="en-US" sz="2400" dirty="0">
                <a:solidFill>
                  <a:schemeClr val="tx2"/>
                </a:solidFill>
                <a:latin typeface="PingFang SC" panose="020B0400000000000000" pitchFamily="34" charset="-122"/>
                <a:ea typeface="PingFang SC" panose="020B0400000000000000" pitchFamily="34" charset="-122"/>
              </a:rPr>
              <a:t>學會網站：</a:t>
            </a:r>
            <a:r>
              <a:rPr lang="en-US" altLang="zh-MO" sz="2400" dirty="0" err="1">
                <a:solidFill>
                  <a:schemeClr val="tx2"/>
                </a:solidFill>
                <a:latin typeface="PingFang SC" panose="020B0400000000000000" pitchFamily="34" charset="-122"/>
                <a:ea typeface="PingFang SC" panose="020B0400000000000000" pitchFamily="34" charset="-122"/>
              </a:rPr>
              <a:t>www.mstiea.org.mo</a:t>
            </a:r>
            <a:endParaRPr lang="en-US" altLang="zh-MO" sz="2400" dirty="0">
              <a:solidFill>
                <a:schemeClr val="tx2"/>
              </a:solidFill>
              <a:latin typeface="PingFang SC" panose="020B0400000000000000" pitchFamily="34" charset="-122"/>
              <a:ea typeface="PingFang SC" panose="020B0400000000000000" pitchFamily="34" charset="-122"/>
            </a:endParaRPr>
          </a:p>
          <a:p>
            <a:r>
              <a:rPr lang="zh-MO" altLang="en-US" sz="2400" u="sng" dirty="0">
                <a:solidFill>
                  <a:schemeClr val="tx2"/>
                </a:solidFill>
                <a:latin typeface="PingFang SC" panose="020B0400000000000000" pitchFamily="34" charset="-122"/>
                <a:ea typeface="PingFang SC" panose="020B0400000000000000" pitchFamily="34" charset="-122"/>
                <a:hlinkClick r:id="rId2">
                  <a:extLst>
                    <a:ext uri="{A12FA001-AC4F-418D-AE19-62706E023703}">
                      <ahyp:hlinkClr xmlns:ahyp="http://schemas.microsoft.com/office/drawing/2018/hyperlinkcolor" val="tx"/>
                    </a:ext>
                  </a:extLst>
                </a:hlinkClick>
              </a:rPr>
              <a:t>學會專頁：</a:t>
            </a:r>
            <a:r>
              <a:rPr lang="en-US" altLang="zh-MO" sz="2400" u="sng" dirty="0">
                <a:solidFill>
                  <a:schemeClr val="tx2"/>
                </a:solidFill>
                <a:latin typeface="PingFang SC" panose="020B0400000000000000" pitchFamily="34" charset="-122"/>
                <a:ea typeface="PingFang SC" panose="020B0400000000000000" pitchFamily="34" charset="-122"/>
                <a:hlinkClick r:id="rId2">
                  <a:extLst>
                    <a:ext uri="{A12FA001-AC4F-418D-AE19-62706E023703}">
                      <ahyp:hlinkClr xmlns:ahyp="http://schemas.microsoft.com/office/drawing/2018/hyperlinkcolor" val="tx"/>
                    </a:ext>
                  </a:extLst>
                </a:hlinkClick>
              </a:rPr>
              <a:t>https://www.facebook.com/mstieamo/</a:t>
            </a:r>
            <a:endParaRPr lang="en-US" altLang="zh-MO" sz="2400" dirty="0">
              <a:solidFill>
                <a:schemeClr val="tx2"/>
              </a:solidFill>
              <a:effectLst/>
              <a:latin typeface="PingFang SC" panose="020B0400000000000000" pitchFamily="34" charset="-122"/>
              <a:ea typeface="PingFang SC" panose="020B0400000000000000" pitchFamily="34" charset="-122"/>
            </a:endParaRPr>
          </a:p>
        </p:txBody>
      </p:sp>
      <p:pic>
        <p:nvPicPr>
          <p:cNvPr id="7" name="圖片 6">
            <a:extLst>
              <a:ext uri="{FF2B5EF4-FFF2-40B4-BE49-F238E27FC236}">
                <a16:creationId xmlns:a16="http://schemas.microsoft.com/office/drawing/2014/main" id="{A3D27F1E-FFE0-2D43-9FEB-2109A08AF33D}"/>
              </a:ext>
            </a:extLst>
          </p:cNvPr>
          <p:cNvPicPr>
            <a:picLocks noChangeAspect="1"/>
          </p:cNvPicPr>
          <p:nvPr/>
        </p:nvPicPr>
        <p:blipFill>
          <a:blip r:embed="rId3"/>
          <a:stretch>
            <a:fillRect/>
          </a:stretch>
        </p:blipFill>
        <p:spPr>
          <a:xfrm>
            <a:off x="2694771" y="3860073"/>
            <a:ext cx="2870200" cy="1397000"/>
          </a:xfrm>
          <a:prstGeom prst="rect">
            <a:avLst/>
          </a:prstGeom>
        </p:spPr>
      </p:pic>
      <p:sp>
        <p:nvSpPr>
          <p:cNvPr id="8" name="文字方塊 7">
            <a:extLst>
              <a:ext uri="{FF2B5EF4-FFF2-40B4-BE49-F238E27FC236}">
                <a16:creationId xmlns:a16="http://schemas.microsoft.com/office/drawing/2014/main" id="{F86D0286-0AEC-4842-9E7F-FCFAC4C4133B}"/>
              </a:ext>
            </a:extLst>
          </p:cNvPr>
          <p:cNvSpPr txBox="1"/>
          <p:nvPr/>
        </p:nvSpPr>
        <p:spPr>
          <a:xfrm>
            <a:off x="2601189" y="3397391"/>
            <a:ext cx="1107996" cy="369332"/>
          </a:xfrm>
          <a:prstGeom prst="rect">
            <a:avLst/>
          </a:prstGeom>
          <a:noFill/>
        </p:spPr>
        <p:txBody>
          <a:bodyPr wrap="none" rtlCol="0">
            <a:spAutoFit/>
          </a:bodyPr>
          <a:lstStyle/>
          <a:p>
            <a:r>
              <a:rPr kumimoji="1" lang="zh-MO" altLang="en-US" dirty="0">
                <a:solidFill>
                  <a:schemeClr val="tx2"/>
                </a:solidFill>
                <a:latin typeface="PingFang SC" panose="020B0400000000000000" pitchFamily="34" charset="-122"/>
                <a:ea typeface="PingFang SC" panose="020B0400000000000000" pitchFamily="34" charset="-122"/>
              </a:rPr>
              <a:t>主辦單位</a:t>
            </a:r>
          </a:p>
        </p:txBody>
      </p:sp>
      <p:sp>
        <p:nvSpPr>
          <p:cNvPr id="6" name="文字方塊 5">
            <a:extLst>
              <a:ext uri="{FF2B5EF4-FFF2-40B4-BE49-F238E27FC236}">
                <a16:creationId xmlns:a16="http://schemas.microsoft.com/office/drawing/2014/main" id="{19800D69-2C39-6A4B-A432-9F0FC7B7780E}"/>
              </a:ext>
            </a:extLst>
          </p:cNvPr>
          <p:cNvSpPr txBox="1"/>
          <p:nvPr/>
        </p:nvSpPr>
        <p:spPr>
          <a:xfrm>
            <a:off x="5781156" y="412922"/>
            <a:ext cx="6099716" cy="461665"/>
          </a:xfrm>
          <a:prstGeom prst="rect">
            <a:avLst/>
          </a:prstGeom>
          <a:noFill/>
        </p:spPr>
        <p:txBody>
          <a:bodyPr wrap="square">
            <a:spAutoFit/>
          </a:bodyPr>
          <a:lstStyle/>
          <a:p>
            <a:pPr algn="r"/>
            <a:r>
              <a:rPr lang="zh-MO" altLang="en-US" sz="1200" dirty="0">
                <a:solidFill>
                  <a:srgbClr val="002060"/>
                </a:solidFill>
                <a:latin typeface="Hiragino Sans GB W3" panose="020B0300000000000000" pitchFamily="34" charset="-128"/>
                <a:ea typeface="Hiragino Sans GB W3" panose="020B0300000000000000" pitchFamily="34" charset="-128"/>
              </a:rPr>
              <a:t>WRO</a:t>
            </a:r>
          </a:p>
          <a:p>
            <a:pPr algn="r"/>
            <a:r>
              <a:rPr lang="zh-MO" altLang="en-US" sz="1200" dirty="0">
                <a:solidFill>
                  <a:srgbClr val="002060"/>
                </a:solidFill>
                <a:latin typeface="Hiragino Sans GB W3" panose="020B0300000000000000" pitchFamily="34" charset="-128"/>
                <a:ea typeface="Hiragino Sans GB W3" panose="020B0300000000000000" pitchFamily="34" charset="-128"/>
              </a:rPr>
              <a:t>澳門區選拔賽</a:t>
            </a:r>
          </a:p>
        </p:txBody>
      </p:sp>
      <p:sp>
        <p:nvSpPr>
          <p:cNvPr id="10" name="文字方塊 9">
            <a:extLst>
              <a:ext uri="{FF2B5EF4-FFF2-40B4-BE49-F238E27FC236}">
                <a16:creationId xmlns:a16="http://schemas.microsoft.com/office/drawing/2014/main" id="{AD753C40-3335-E64C-B03B-F2341C552D58}"/>
              </a:ext>
            </a:extLst>
          </p:cNvPr>
          <p:cNvSpPr txBox="1"/>
          <p:nvPr/>
        </p:nvSpPr>
        <p:spPr>
          <a:xfrm>
            <a:off x="5781156" y="6308954"/>
            <a:ext cx="6099716" cy="276999"/>
          </a:xfrm>
          <a:prstGeom prst="rect">
            <a:avLst/>
          </a:prstGeom>
          <a:noFill/>
        </p:spPr>
        <p:txBody>
          <a:bodyPr wrap="square">
            <a:spAutoFit/>
          </a:bodyPr>
          <a:lstStyle/>
          <a:p>
            <a:pPr algn="r"/>
            <a:r>
              <a:rPr lang="zh-MO" altLang="en-US" sz="1200" dirty="0"/>
              <a:t>Competition / MACAU 202</a:t>
            </a:r>
            <a:r>
              <a:rPr lang="en-US" altLang="zh-MO" sz="1200" dirty="0"/>
              <a:t>2</a:t>
            </a:r>
            <a:endParaRPr lang="zh-MO" altLang="en-US" sz="1200" dirty="0"/>
          </a:p>
        </p:txBody>
      </p:sp>
      <p:pic>
        <p:nvPicPr>
          <p:cNvPr id="11" name="圖片 10">
            <a:extLst>
              <a:ext uri="{FF2B5EF4-FFF2-40B4-BE49-F238E27FC236}">
                <a16:creationId xmlns:a16="http://schemas.microsoft.com/office/drawing/2014/main" id="{96C28CF0-CB21-0B47-B9CA-355E057727DD}"/>
              </a:ext>
            </a:extLst>
          </p:cNvPr>
          <p:cNvPicPr>
            <a:picLocks noChangeAspect="1"/>
          </p:cNvPicPr>
          <p:nvPr/>
        </p:nvPicPr>
        <p:blipFill>
          <a:blip r:embed="rId4"/>
          <a:stretch>
            <a:fillRect/>
          </a:stretch>
        </p:blipFill>
        <p:spPr>
          <a:xfrm>
            <a:off x="311128" y="-241767"/>
            <a:ext cx="2844800" cy="1155700"/>
          </a:xfrm>
          <a:prstGeom prst="rect">
            <a:avLst/>
          </a:prstGeom>
        </p:spPr>
      </p:pic>
    </p:spTree>
    <p:extLst>
      <p:ext uri="{BB962C8B-B14F-4D97-AF65-F5344CB8AC3E}">
        <p14:creationId xmlns:p14="http://schemas.microsoft.com/office/powerpoint/2010/main" val="42518642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100532FD-0BCF-FA4C-8B4C-4738428C4B49}"/>
              </a:ext>
            </a:extLst>
          </p:cNvPr>
          <p:cNvSpPr/>
          <p:nvPr/>
        </p:nvSpPr>
        <p:spPr>
          <a:xfrm>
            <a:off x="2605952" y="1835588"/>
            <a:ext cx="8110538" cy="1200329"/>
          </a:xfrm>
          <a:prstGeom prst="rect">
            <a:avLst/>
          </a:prstGeom>
        </p:spPr>
        <p:txBody>
          <a:bodyPr wrap="square">
            <a:spAutoFit/>
          </a:bodyPr>
          <a:lstStyle/>
          <a:p>
            <a:r>
              <a:rPr lang="zh-TW" altLang="en-US" sz="2400" dirty="0">
                <a:solidFill>
                  <a:schemeClr val="tx2"/>
                </a:solidFill>
                <a:latin typeface="PingFang SC" panose="020B0400000000000000" pitchFamily="34" charset="-122"/>
                <a:ea typeface="PingFang SC" panose="020B0400000000000000" pitchFamily="34" charset="-122"/>
              </a:rPr>
              <a:t>賽事負責人</a:t>
            </a:r>
            <a:r>
              <a:rPr lang="zh-MO" altLang="en-US" sz="2400" dirty="0">
                <a:solidFill>
                  <a:schemeClr val="tx2"/>
                </a:solidFill>
                <a:latin typeface="PingFang SC" panose="020B0400000000000000" pitchFamily="34" charset="-122"/>
                <a:ea typeface="PingFang SC" panose="020B0400000000000000" pitchFamily="34" charset="-122"/>
              </a:rPr>
              <a:t>：</a:t>
            </a:r>
            <a:r>
              <a:rPr lang="zh-TW" altLang="en-US" sz="2400" dirty="0">
                <a:solidFill>
                  <a:schemeClr val="tx2"/>
                </a:solidFill>
                <a:latin typeface="PingFang SC" panose="020B0400000000000000" pitchFamily="34" charset="-122"/>
                <a:ea typeface="PingFang SC" panose="020B0400000000000000" pitchFamily="34" charset="-122"/>
              </a:rPr>
              <a:t>李文朴老師</a:t>
            </a:r>
            <a:endParaRPr lang="zh-MO" altLang="en-US" sz="2400" dirty="0">
              <a:solidFill>
                <a:schemeClr val="tx2"/>
              </a:solidFill>
              <a:latin typeface="PingFang SC" panose="020B0400000000000000" pitchFamily="34" charset="-122"/>
              <a:ea typeface="PingFang SC" panose="020B0400000000000000" pitchFamily="34" charset="-122"/>
            </a:endParaRPr>
          </a:p>
          <a:p>
            <a:r>
              <a:rPr lang="zh-TW" altLang="en-US" sz="2400" dirty="0">
                <a:solidFill>
                  <a:schemeClr val="tx2"/>
                </a:solidFill>
                <a:latin typeface="PingFang SC" panose="020B0400000000000000" pitchFamily="34" charset="-122"/>
                <a:ea typeface="PingFang SC" panose="020B0400000000000000" pitchFamily="34" charset="-122"/>
              </a:rPr>
              <a:t>電話</a:t>
            </a:r>
            <a:r>
              <a:rPr lang="zh-MO" altLang="en-US" sz="2400" dirty="0">
                <a:solidFill>
                  <a:schemeClr val="tx2"/>
                </a:solidFill>
                <a:latin typeface="PingFang SC" panose="020B0400000000000000" pitchFamily="34" charset="-122"/>
                <a:ea typeface="PingFang SC" panose="020B0400000000000000" pitchFamily="34" charset="-122"/>
              </a:rPr>
              <a:t>：</a:t>
            </a:r>
            <a:r>
              <a:rPr lang="en-US" altLang="zh-MO" sz="2400" dirty="0">
                <a:solidFill>
                  <a:schemeClr val="tx2"/>
                </a:solidFill>
                <a:latin typeface="PingFang SC" panose="020B0400000000000000" pitchFamily="34" charset="-122"/>
                <a:ea typeface="PingFang SC" panose="020B0400000000000000" pitchFamily="34" charset="-122"/>
              </a:rPr>
              <a:t>62370521</a:t>
            </a:r>
          </a:p>
          <a:p>
            <a:r>
              <a:rPr lang="en-US" altLang="zh-MO" sz="2400" u="sng" dirty="0">
                <a:solidFill>
                  <a:schemeClr val="tx2"/>
                </a:solidFill>
                <a:latin typeface="PingFang SC" panose="020B0400000000000000" pitchFamily="34" charset="-122"/>
                <a:ea typeface="PingFang SC" panose="020B0400000000000000" pitchFamily="34" charset="-122"/>
                <a:hlinkClick r:id="rId2">
                  <a:extLst>
                    <a:ext uri="{A12FA001-AC4F-418D-AE19-62706E023703}">
                      <ahyp:hlinkClr xmlns:ahyp="http://schemas.microsoft.com/office/drawing/2018/hyperlinkcolor" val="tx"/>
                    </a:ext>
                  </a:extLst>
                </a:hlinkClick>
              </a:rPr>
              <a:t>E-mail</a:t>
            </a:r>
            <a:r>
              <a:rPr lang="zh-MO" altLang="en-US" sz="2400" u="sng" dirty="0">
                <a:solidFill>
                  <a:schemeClr val="tx2"/>
                </a:solidFill>
                <a:latin typeface="PingFang SC" panose="020B0400000000000000" pitchFamily="34" charset="-122"/>
                <a:ea typeface="PingFang SC" panose="020B0400000000000000" pitchFamily="34" charset="-122"/>
                <a:hlinkClick r:id="rId2">
                  <a:extLst>
                    <a:ext uri="{A12FA001-AC4F-418D-AE19-62706E023703}">
                      <ahyp:hlinkClr xmlns:ahyp="http://schemas.microsoft.com/office/drawing/2018/hyperlinkcolor" val="tx"/>
                    </a:ext>
                  </a:extLst>
                </a:hlinkClick>
              </a:rPr>
              <a:t>：</a:t>
            </a:r>
            <a:r>
              <a:rPr lang="en-US" altLang="zh-MO" sz="2400" u="sng" dirty="0">
                <a:solidFill>
                  <a:schemeClr val="tx2"/>
                </a:solidFill>
                <a:latin typeface="PingFang SC" panose="020B0400000000000000" pitchFamily="34" charset="-122"/>
                <a:ea typeface="PingFang SC" panose="020B0400000000000000" pitchFamily="34" charset="-122"/>
              </a:rPr>
              <a:t>leimanpok@gmail.com</a:t>
            </a:r>
            <a:endParaRPr lang="en-US" altLang="zh-MO" sz="2400" dirty="0">
              <a:solidFill>
                <a:schemeClr val="tx2"/>
              </a:solidFill>
              <a:effectLst/>
              <a:latin typeface="PingFang SC" panose="020B0400000000000000" pitchFamily="34" charset="-122"/>
              <a:ea typeface="PingFang SC" panose="020B0400000000000000" pitchFamily="34" charset="-122"/>
            </a:endParaRPr>
          </a:p>
        </p:txBody>
      </p:sp>
      <p:pic>
        <p:nvPicPr>
          <p:cNvPr id="7" name="圖片 6">
            <a:extLst>
              <a:ext uri="{FF2B5EF4-FFF2-40B4-BE49-F238E27FC236}">
                <a16:creationId xmlns:a16="http://schemas.microsoft.com/office/drawing/2014/main" id="{A3D27F1E-FFE0-2D43-9FEB-2109A08AF33D}"/>
              </a:ext>
            </a:extLst>
          </p:cNvPr>
          <p:cNvPicPr>
            <a:picLocks noChangeAspect="1"/>
          </p:cNvPicPr>
          <p:nvPr/>
        </p:nvPicPr>
        <p:blipFill>
          <a:blip r:embed="rId3"/>
          <a:stretch>
            <a:fillRect/>
          </a:stretch>
        </p:blipFill>
        <p:spPr>
          <a:xfrm>
            <a:off x="2694771" y="3860073"/>
            <a:ext cx="2870200" cy="1397000"/>
          </a:xfrm>
          <a:prstGeom prst="rect">
            <a:avLst/>
          </a:prstGeom>
        </p:spPr>
      </p:pic>
      <p:sp>
        <p:nvSpPr>
          <p:cNvPr id="8" name="文字方塊 7">
            <a:extLst>
              <a:ext uri="{FF2B5EF4-FFF2-40B4-BE49-F238E27FC236}">
                <a16:creationId xmlns:a16="http://schemas.microsoft.com/office/drawing/2014/main" id="{F86D0286-0AEC-4842-9E7F-FCFAC4C4133B}"/>
              </a:ext>
            </a:extLst>
          </p:cNvPr>
          <p:cNvSpPr txBox="1"/>
          <p:nvPr/>
        </p:nvSpPr>
        <p:spPr>
          <a:xfrm>
            <a:off x="2601189" y="3397391"/>
            <a:ext cx="1107996" cy="369332"/>
          </a:xfrm>
          <a:prstGeom prst="rect">
            <a:avLst/>
          </a:prstGeom>
          <a:noFill/>
        </p:spPr>
        <p:txBody>
          <a:bodyPr wrap="none" rtlCol="0">
            <a:spAutoFit/>
          </a:bodyPr>
          <a:lstStyle/>
          <a:p>
            <a:r>
              <a:rPr kumimoji="1" lang="zh-MO" altLang="en-US" dirty="0">
                <a:solidFill>
                  <a:schemeClr val="tx2"/>
                </a:solidFill>
                <a:latin typeface="PingFang SC" panose="020B0400000000000000" pitchFamily="34" charset="-122"/>
                <a:ea typeface="PingFang SC" panose="020B0400000000000000" pitchFamily="34" charset="-122"/>
              </a:rPr>
              <a:t>主辦單位</a:t>
            </a:r>
          </a:p>
        </p:txBody>
      </p:sp>
      <p:sp>
        <p:nvSpPr>
          <p:cNvPr id="6" name="文字方塊 5">
            <a:extLst>
              <a:ext uri="{FF2B5EF4-FFF2-40B4-BE49-F238E27FC236}">
                <a16:creationId xmlns:a16="http://schemas.microsoft.com/office/drawing/2014/main" id="{19800D69-2C39-6A4B-A432-9F0FC7B7780E}"/>
              </a:ext>
            </a:extLst>
          </p:cNvPr>
          <p:cNvSpPr txBox="1"/>
          <p:nvPr/>
        </p:nvSpPr>
        <p:spPr>
          <a:xfrm>
            <a:off x="5781156" y="412922"/>
            <a:ext cx="6099716" cy="461665"/>
          </a:xfrm>
          <a:prstGeom prst="rect">
            <a:avLst/>
          </a:prstGeom>
          <a:noFill/>
        </p:spPr>
        <p:txBody>
          <a:bodyPr wrap="square">
            <a:spAutoFit/>
          </a:bodyPr>
          <a:lstStyle/>
          <a:p>
            <a:pPr algn="r"/>
            <a:r>
              <a:rPr lang="zh-MO" altLang="en-US" sz="1200" dirty="0">
                <a:solidFill>
                  <a:srgbClr val="002060"/>
                </a:solidFill>
                <a:latin typeface="Hiragino Sans GB W3" panose="020B0300000000000000" pitchFamily="34" charset="-128"/>
                <a:ea typeface="Hiragino Sans GB W3" panose="020B0300000000000000" pitchFamily="34" charset="-128"/>
              </a:rPr>
              <a:t>WRO</a:t>
            </a:r>
          </a:p>
          <a:p>
            <a:pPr algn="r"/>
            <a:r>
              <a:rPr lang="zh-MO" altLang="en-US" sz="1200" dirty="0">
                <a:solidFill>
                  <a:srgbClr val="002060"/>
                </a:solidFill>
                <a:latin typeface="Hiragino Sans GB W3" panose="020B0300000000000000" pitchFamily="34" charset="-128"/>
                <a:ea typeface="Hiragino Sans GB W3" panose="020B0300000000000000" pitchFamily="34" charset="-128"/>
              </a:rPr>
              <a:t>澳門區選拔賽</a:t>
            </a:r>
          </a:p>
        </p:txBody>
      </p:sp>
      <p:sp>
        <p:nvSpPr>
          <p:cNvPr id="10" name="文字方塊 9">
            <a:extLst>
              <a:ext uri="{FF2B5EF4-FFF2-40B4-BE49-F238E27FC236}">
                <a16:creationId xmlns:a16="http://schemas.microsoft.com/office/drawing/2014/main" id="{AD753C40-3335-E64C-B03B-F2341C552D58}"/>
              </a:ext>
            </a:extLst>
          </p:cNvPr>
          <p:cNvSpPr txBox="1"/>
          <p:nvPr/>
        </p:nvSpPr>
        <p:spPr>
          <a:xfrm>
            <a:off x="5781156" y="6308954"/>
            <a:ext cx="6099716" cy="276999"/>
          </a:xfrm>
          <a:prstGeom prst="rect">
            <a:avLst/>
          </a:prstGeom>
          <a:noFill/>
        </p:spPr>
        <p:txBody>
          <a:bodyPr wrap="square">
            <a:spAutoFit/>
          </a:bodyPr>
          <a:lstStyle/>
          <a:p>
            <a:pPr algn="r"/>
            <a:r>
              <a:rPr lang="zh-MO" altLang="en-US" sz="1200" dirty="0"/>
              <a:t>Competition / MACAU 202</a:t>
            </a:r>
            <a:r>
              <a:rPr lang="en-US" altLang="zh-MO" sz="1200" dirty="0"/>
              <a:t>2</a:t>
            </a:r>
            <a:endParaRPr lang="zh-MO" altLang="en-US" sz="1200" dirty="0"/>
          </a:p>
        </p:txBody>
      </p:sp>
      <p:pic>
        <p:nvPicPr>
          <p:cNvPr id="11" name="圖片 10">
            <a:extLst>
              <a:ext uri="{FF2B5EF4-FFF2-40B4-BE49-F238E27FC236}">
                <a16:creationId xmlns:a16="http://schemas.microsoft.com/office/drawing/2014/main" id="{96C28CF0-CB21-0B47-B9CA-355E057727DD}"/>
              </a:ext>
            </a:extLst>
          </p:cNvPr>
          <p:cNvPicPr>
            <a:picLocks noChangeAspect="1"/>
          </p:cNvPicPr>
          <p:nvPr/>
        </p:nvPicPr>
        <p:blipFill>
          <a:blip r:embed="rId4"/>
          <a:stretch>
            <a:fillRect/>
          </a:stretch>
        </p:blipFill>
        <p:spPr>
          <a:xfrm>
            <a:off x="311128" y="-241767"/>
            <a:ext cx="2844800" cy="1155700"/>
          </a:xfrm>
          <a:prstGeom prst="rect">
            <a:avLst/>
          </a:prstGeom>
        </p:spPr>
      </p:pic>
    </p:spTree>
    <p:extLst>
      <p:ext uri="{BB962C8B-B14F-4D97-AF65-F5344CB8AC3E}">
        <p14:creationId xmlns:p14="http://schemas.microsoft.com/office/powerpoint/2010/main" val="2372935827"/>
      </p:ext>
    </p:extLst>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2090</TotalTime>
  <Words>1092</Words>
  <Application>Microsoft Office PowerPoint</Application>
  <PresentationFormat>寬螢幕</PresentationFormat>
  <Paragraphs>194</Paragraphs>
  <Slides>13</Slides>
  <Notes>3</Notes>
  <HiddenSlides>0</HiddenSlides>
  <MMClips>0</MMClips>
  <ScaleCrop>false</ScaleCrop>
  <HeadingPairs>
    <vt:vector size="6" baseType="variant">
      <vt:variant>
        <vt:lpstr>使用字型</vt:lpstr>
      </vt:variant>
      <vt:variant>
        <vt:i4>7</vt:i4>
      </vt:variant>
      <vt:variant>
        <vt:lpstr>佈景主題</vt:lpstr>
      </vt:variant>
      <vt:variant>
        <vt:i4>1</vt:i4>
      </vt:variant>
      <vt:variant>
        <vt:lpstr>投影片標題</vt:lpstr>
      </vt:variant>
      <vt:variant>
        <vt:i4>13</vt:i4>
      </vt:variant>
    </vt:vector>
  </HeadingPairs>
  <TitlesOfParts>
    <vt:vector size="21" baseType="lpstr">
      <vt:lpstr>Hiragino Sans GB W3</vt:lpstr>
      <vt:lpstr>PingFang SC</vt:lpstr>
      <vt:lpstr>Microsoft YaHei</vt:lpstr>
      <vt:lpstr>KaiTi</vt:lpstr>
      <vt:lpstr>Arial</vt:lpstr>
      <vt:lpstr>Calibri</vt:lpstr>
      <vt:lpstr>Calibri Light</vt:lpstr>
      <vt:lpstr>Office 佈景主題</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vv</dc:creator>
  <cp:lastModifiedBy>k</cp:lastModifiedBy>
  <cp:revision>142</cp:revision>
  <dcterms:created xsi:type="dcterms:W3CDTF">2021-03-01T07:54:53Z</dcterms:created>
  <dcterms:modified xsi:type="dcterms:W3CDTF">2022-02-17T03:02:38Z</dcterms:modified>
</cp:coreProperties>
</file>