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60" r:id="rId6"/>
    <p:sldId id="259" r:id="rId7"/>
    <p:sldId id="263" r:id="rId8"/>
    <p:sldId id="261" r:id="rId9"/>
    <p:sldId id="262" r:id="rId10"/>
    <p:sldId id="265" r:id="rId11"/>
    <p:sldId id="264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0FA"/>
    <a:srgbClr val="00B9FA"/>
    <a:srgbClr val="008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B2F69-235B-A2C6-3E4E-0E3DB6CA5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FDF842-172F-58CF-24AE-64BF8A446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31EFE5-B610-CE8A-09A3-E749B8A5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0663F73-DB92-16AF-A20E-D9A741D0D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7B9EA2-D83E-F0D5-A044-4438ED9F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09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6BC0B5-F320-90DB-828C-F450C5DF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08CC7C-BF56-55E2-4779-2F377884E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7292D1-B2A7-C572-702E-4FD2A882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2BFD7F-F5C1-0D9A-3B13-48CB990B9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288C14-153B-D35F-593C-7F1454548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969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DD99E9-8764-C45A-2557-8E7A5A80F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1E21D86-084C-710C-AACA-9D893E133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2FB28E-AF85-89D2-8875-AFC9DE4E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8D6C5B-6BA3-E750-40E3-7A7BA1FF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41A66B-3E5E-9B50-D5F3-7ADAC3267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107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8E3E8-5BC6-3D22-5096-F0756150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7166B3-07F8-CB59-BDA9-FF25D6F05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68C662-38DB-6525-66B6-4EDB6B9B7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5D0DB2-F968-5654-B14A-DC85E1AE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5ACCD9-8231-312F-8BE7-E18F4D98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31CE16E-708E-3639-6A81-127999C7B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175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02B3E1-4806-7C32-D368-DC7CC1EC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D19BC9-AABA-FF29-2987-59321660B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B99664-E198-9926-AB76-5623D46A9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B535AB-3177-1447-749F-158AEC2F6D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EEE51B4-818C-4E8B-2AA6-B53805F16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4B0391C-ADD1-AF99-4529-85D0794E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64B04FF-4F10-5A1F-A1CC-EDDE34DB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3BFB936-A4DD-6AFD-AF5D-6EBBFF05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020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1C116-735E-B1DD-134F-D95674DD3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54FA54-E526-86AB-6960-FF5F09E3F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2E3B92-58FE-693F-4DD8-8DECD606A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48B0611-2C88-3A92-5FCC-E1036336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02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8342EF7-1A32-E819-C418-3AED8DE36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28D1FA-2653-236D-2ED8-6C43F48DA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C03865-84E2-E312-AC13-5BA1B98E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030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B955A8-404F-61A3-0749-A35756773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6B89A9-F56E-CBF3-7E6A-72A899635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5D627C-FC71-4CB4-50B5-91163AA86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70BB795-5D07-423F-1690-40271DE8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070067-D878-B37F-3FF8-F3F801DEB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4BFDCB-8F42-8A09-45A5-2232E20E5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573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4F70B-107C-C713-E4E6-AC98CE5B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3147854-EB2E-1AE1-7471-25E0F1FF0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2D5CEF-EEFA-C49F-7C6A-1A1B7EB11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AC3B00-9E53-AE64-BB78-715D48BC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727ED3-8567-CD4B-76E3-50D65CBE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FD46C92-5C6A-7070-55CA-DB4F33886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464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B61B0-3C44-C80D-38FE-8500F5626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180C6E4-0F7B-94FD-4C25-66ADB3D8C5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F49739-9ED0-E878-7535-62A32D979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F6A8DF-B1C3-8B13-0C72-2B249A059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807A4D-84D0-EE47-AEF4-0BB49CFB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1724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3D239ED-02CD-8F04-1A51-BC861173B9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F0DBD8-B72B-66E0-D096-420FFE21E4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B4C33B-E094-E996-0191-029EF1DB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CFD186-0763-C662-0C90-6AC16A31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E665DC-2926-5052-4D53-CD7265FD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24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4D49B8-71E1-645A-E567-988FFE661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4B036B-10C0-E94D-3258-C6033BB1C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4D5FBA-5D1E-9CB8-4FAD-98F358254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CB740-7F1A-48F1-B1DF-7B990C236F6C}" type="datetimeFigureOut">
              <a:rPr lang="de-DE" smtClean="0"/>
              <a:t>30.01.2026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E00902-B1A2-149F-5F6C-2164BF5A8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00D342-E092-14F7-8F55-30F8737F1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C217E1-C1FB-490D-B75E-E96CB514C91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43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BFE929F-0A51-F76F-17A2-3F55E55A9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069" y="1241774"/>
            <a:ext cx="8959861" cy="4374450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385404B-8CC5-C8BF-1A80-0773D89A85B1}"/>
              </a:ext>
            </a:extLst>
          </p:cNvPr>
          <p:cNvCxnSpPr>
            <a:cxnSpLocks/>
          </p:cNvCxnSpPr>
          <p:nvPr/>
        </p:nvCxnSpPr>
        <p:spPr>
          <a:xfrm>
            <a:off x="1859280" y="763905"/>
            <a:ext cx="416559" cy="108235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28EE968A-144E-7E30-22D1-1BDE7D0E5DC9}"/>
              </a:ext>
            </a:extLst>
          </p:cNvPr>
          <p:cNvCxnSpPr>
            <a:cxnSpLocks/>
          </p:cNvCxnSpPr>
          <p:nvPr/>
        </p:nvCxnSpPr>
        <p:spPr>
          <a:xfrm>
            <a:off x="4175760" y="1030288"/>
            <a:ext cx="0" cy="137763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01126D5-8C05-A993-74F3-5CCC04C3D103}"/>
              </a:ext>
            </a:extLst>
          </p:cNvPr>
          <p:cNvCxnSpPr>
            <a:cxnSpLocks/>
          </p:cNvCxnSpPr>
          <p:nvPr/>
        </p:nvCxnSpPr>
        <p:spPr>
          <a:xfrm>
            <a:off x="6776720" y="780653"/>
            <a:ext cx="401478" cy="93845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494D119A-A2EB-086B-8594-DADA18DB9C8F}"/>
              </a:ext>
            </a:extLst>
          </p:cNvPr>
          <p:cNvCxnSpPr>
            <a:cxnSpLocks/>
          </p:cNvCxnSpPr>
          <p:nvPr/>
        </p:nvCxnSpPr>
        <p:spPr>
          <a:xfrm>
            <a:off x="6776720" y="780653"/>
            <a:ext cx="2348230" cy="175299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549C3C75-7830-B563-8562-4A68A9CD3CAA}"/>
              </a:ext>
            </a:extLst>
          </p:cNvPr>
          <p:cNvCxnSpPr>
            <a:cxnSpLocks/>
          </p:cNvCxnSpPr>
          <p:nvPr/>
        </p:nvCxnSpPr>
        <p:spPr>
          <a:xfrm flipH="1">
            <a:off x="7178198" y="906780"/>
            <a:ext cx="2297272" cy="124206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4A0BA9D-3B84-B217-6CC1-E09982AB7256}"/>
              </a:ext>
            </a:extLst>
          </p:cNvPr>
          <p:cNvCxnSpPr>
            <a:cxnSpLocks/>
          </p:cNvCxnSpPr>
          <p:nvPr/>
        </p:nvCxnSpPr>
        <p:spPr>
          <a:xfrm flipH="1">
            <a:off x="9148137" y="906780"/>
            <a:ext cx="327333" cy="208026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FC18B187-9F3F-CDB9-0AD0-BCE96A9BCA45}"/>
              </a:ext>
            </a:extLst>
          </p:cNvPr>
          <p:cNvCxnSpPr>
            <a:cxnSpLocks/>
          </p:cNvCxnSpPr>
          <p:nvPr/>
        </p:nvCxnSpPr>
        <p:spPr>
          <a:xfrm flipH="1">
            <a:off x="9894570" y="906780"/>
            <a:ext cx="773429" cy="101155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F07F93AD-0C55-ABB7-76DE-61D94751C7E1}"/>
              </a:ext>
            </a:extLst>
          </p:cNvPr>
          <p:cNvCxnSpPr>
            <a:cxnSpLocks/>
          </p:cNvCxnSpPr>
          <p:nvPr/>
        </p:nvCxnSpPr>
        <p:spPr>
          <a:xfrm>
            <a:off x="5273040" y="548322"/>
            <a:ext cx="802642" cy="269525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215F2C09-A8E0-92CB-7678-DD7AC6FBC955}"/>
              </a:ext>
            </a:extLst>
          </p:cNvPr>
          <p:cNvCxnSpPr>
            <a:cxnSpLocks/>
          </p:cNvCxnSpPr>
          <p:nvPr/>
        </p:nvCxnSpPr>
        <p:spPr>
          <a:xfrm flipV="1">
            <a:off x="1616069" y="5151120"/>
            <a:ext cx="829951" cy="75184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0FB732DB-3C74-79BE-7D37-523E504ACDC6}"/>
              </a:ext>
            </a:extLst>
          </p:cNvPr>
          <p:cNvCxnSpPr>
            <a:cxnSpLocks/>
          </p:cNvCxnSpPr>
          <p:nvPr/>
        </p:nvCxnSpPr>
        <p:spPr>
          <a:xfrm flipV="1">
            <a:off x="3667760" y="4084004"/>
            <a:ext cx="152400" cy="201009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1DFDA1D3-CA73-659A-C764-62567D021123}"/>
              </a:ext>
            </a:extLst>
          </p:cNvPr>
          <p:cNvCxnSpPr>
            <a:cxnSpLocks/>
          </p:cNvCxnSpPr>
          <p:nvPr/>
        </p:nvCxnSpPr>
        <p:spPr>
          <a:xfrm flipV="1">
            <a:off x="3667760" y="5089049"/>
            <a:ext cx="640080" cy="100504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8345092A-E064-066C-E74A-045119971957}"/>
              </a:ext>
            </a:extLst>
          </p:cNvPr>
          <p:cNvCxnSpPr>
            <a:cxnSpLocks/>
          </p:cNvCxnSpPr>
          <p:nvPr/>
        </p:nvCxnSpPr>
        <p:spPr>
          <a:xfrm flipH="1" flipV="1">
            <a:off x="4953000" y="4175760"/>
            <a:ext cx="797560" cy="205232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8DC0D263-5C1B-0F7D-57B4-B0066C323E62}"/>
              </a:ext>
            </a:extLst>
          </p:cNvPr>
          <p:cNvCxnSpPr>
            <a:cxnSpLocks/>
          </p:cNvCxnSpPr>
          <p:nvPr/>
        </p:nvCxnSpPr>
        <p:spPr>
          <a:xfrm flipV="1">
            <a:off x="6977459" y="5370195"/>
            <a:ext cx="425371" cy="53276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>
            <a:extLst>
              <a:ext uri="{FF2B5EF4-FFF2-40B4-BE49-F238E27FC236}">
                <a16:creationId xmlns:a16="http://schemas.microsoft.com/office/drawing/2014/main" id="{A3D8E00D-3603-C077-9F92-D2D627E3B918}"/>
              </a:ext>
            </a:extLst>
          </p:cNvPr>
          <p:cNvCxnSpPr>
            <a:cxnSpLocks/>
          </p:cNvCxnSpPr>
          <p:nvPr/>
        </p:nvCxnSpPr>
        <p:spPr>
          <a:xfrm flipV="1">
            <a:off x="7950835" y="4826000"/>
            <a:ext cx="156845" cy="126809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5D39FB20-E627-822A-CA28-68A3F10D77C0}"/>
              </a:ext>
            </a:extLst>
          </p:cNvPr>
          <p:cNvCxnSpPr>
            <a:cxnSpLocks/>
          </p:cNvCxnSpPr>
          <p:nvPr/>
        </p:nvCxnSpPr>
        <p:spPr>
          <a:xfrm flipH="1" flipV="1">
            <a:off x="9894570" y="4874419"/>
            <a:ext cx="590873" cy="107680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feld 58">
            <a:extLst>
              <a:ext uri="{FF2B5EF4-FFF2-40B4-BE49-F238E27FC236}">
                <a16:creationId xmlns:a16="http://schemas.microsoft.com/office/drawing/2014/main" id="{1680E64F-D8BD-F8C6-71DC-84A7E1D0F8FC}"/>
              </a:ext>
            </a:extLst>
          </p:cNvPr>
          <p:cNvSpPr txBox="1"/>
          <p:nvPr/>
        </p:nvSpPr>
        <p:spPr>
          <a:xfrm>
            <a:off x="895028" y="418069"/>
            <a:ext cx="191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Pantheon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BD5CC1F1-379A-EB60-9FE6-086AEA384775}"/>
              </a:ext>
            </a:extLst>
          </p:cNvPr>
          <p:cNvSpPr txBox="1"/>
          <p:nvPr/>
        </p:nvSpPr>
        <p:spPr>
          <a:xfrm>
            <a:off x="3612198" y="660956"/>
            <a:ext cx="191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Column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89975154-89A4-4F15-1AF4-EECF6AC752C7}"/>
              </a:ext>
            </a:extLst>
          </p:cNvPr>
          <p:cNvSpPr txBox="1"/>
          <p:nvPr/>
        </p:nvSpPr>
        <p:spPr>
          <a:xfrm>
            <a:off x="4391976" y="209907"/>
            <a:ext cx="191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Museum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C1A8A7D-2129-DE40-45B1-4ACF47011750}"/>
              </a:ext>
            </a:extLst>
          </p:cNvPr>
          <p:cNvSpPr txBox="1"/>
          <p:nvPr/>
        </p:nvSpPr>
        <p:spPr>
          <a:xfrm>
            <a:off x="484502" y="5858748"/>
            <a:ext cx="2330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Chichén Itzá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CD23BCD6-8B19-2344-3AAA-0FC5E2EC075E}"/>
              </a:ext>
            </a:extLst>
          </p:cNvPr>
          <p:cNvSpPr txBox="1"/>
          <p:nvPr/>
        </p:nvSpPr>
        <p:spPr>
          <a:xfrm>
            <a:off x="2812095" y="6031468"/>
            <a:ext cx="19196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Ball game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B1597401-D56B-3BAB-A877-8E67364C191C}"/>
              </a:ext>
            </a:extLst>
          </p:cNvPr>
          <p:cNvSpPr txBox="1"/>
          <p:nvPr/>
        </p:nvSpPr>
        <p:spPr>
          <a:xfrm>
            <a:off x="5224780" y="6155809"/>
            <a:ext cx="19196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Trophy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6C71DDA0-24DD-9989-903C-C879FE901962}"/>
              </a:ext>
            </a:extLst>
          </p:cNvPr>
          <p:cNvSpPr txBox="1"/>
          <p:nvPr/>
        </p:nvSpPr>
        <p:spPr>
          <a:xfrm>
            <a:off x="6188072" y="5830689"/>
            <a:ext cx="19196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Randomizer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9549D4C2-240E-F4A2-276D-C31D8512A374}"/>
              </a:ext>
            </a:extLst>
          </p:cNvPr>
          <p:cNvSpPr txBox="1"/>
          <p:nvPr/>
        </p:nvSpPr>
        <p:spPr>
          <a:xfrm>
            <a:off x="7637465" y="6125210"/>
            <a:ext cx="191960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Lake</a:t>
            </a: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6FB60EC0-62C3-1C61-CBA9-FCD2E94CF6AB}"/>
              </a:ext>
            </a:extLst>
          </p:cNvPr>
          <p:cNvSpPr txBox="1"/>
          <p:nvPr/>
        </p:nvSpPr>
        <p:spPr>
          <a:xfrm>
            <a:off x="9255760" y="5941060"/>
            <a:ext cx="249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Angkor Wat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BCD805C0-55A5-9B55-9557-5ACCBB35579B}"/>
              </a:ext>
            </a:extLst>
          </p:cNvPr>
          <p:cNvSpPr txBox="1"/>
          <p:nvPr/>
        </p:nvSpPr>
        <p:spPr>
          <a:xfrm>
            <a:off x="9968555" y="528896"/>
            <a:ext cx="2495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Shushtar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corner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775A40B5-403A-3023-C628-A0FE57420F1E}"/>
              </a:ext>
            </a:extLst>
          </p:cNvPr>
          <p:cNvSpPr txBox="1"/>
          <p:nvPr/>
        </p:nvSpPr>
        <p:spPr>
          <a:xfrm>
            <a:off x="9148137" y="552808"/>
            <a:ext cx="746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Mills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72984A47-FC97-C417-D2B3-3EA7FCA2BD8D}"/>
              </a:ext>
            </a:extLst>
          </p:cNvPr>
          <p:cNvSpPr txBox="1"/>
          <p:nvPr/>
        </p:nvSpPr>
        <p:spPr>
          <a:xfrm>
            <a:off x="6282531" y="455830"/>
            <a:ext cx="191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Gates</a:t>
            </a:r>
          </a:p>
        </p:txBody>
      </p:sp>
    </p:spTree>
    <p:extLst>
      <p:ext uri="{BB962C8B-B14F-4D97-AF65-F5344CB8AC3E}">
        <p14:creationId xmlns:p14="http://schemas.microsoft.com/office/powerpoint/2010/main" val="215452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DFA43-6666-AE49-7E57-EB7F238EA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D3F672B-610D-332E-5BAF-21FEFE0E3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069" y="1241774"/>
            <a:ext cx="8959861" cy="4374450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B6C07EB-AFB3-1119-908E-35C41E50B497}"/>
              </a:ext>
            </a:extLst>
          </p:cNvPr>
          <p:cNvCxnSpPr>
            <a:cxnSpLocks/>
          </p:cNvCxnSpPr>
          <p:nvPr/>
        </p:nvCxnSpPr>
        <p:spPr>
          <a:xfrm>
            <a:off x="1859280" y="763905"/>
            <a:ext cx="416559" cy="108235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69D18AE-B8CC-C6EB-4207-AFCE2A7356FF}"/>
              </a:ext>
            </a:extLst>
          </p:cNvPr>
          <p:cNvCxnSpPr>
            <a:cxnSpLocks/>
          </p:cNvCxnSpPr>
          <p:nvPr/>
        </p:nvCxnSpPr>
        <p:spPr>
          <a:xfrm>
            <a:off x="4175760" y="1030288"/>
            <a:ext cx="0" cy="137763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9B773A6-2E5B-08CF-F372-F377BEDCCC5C}"/>
              </a:ext>
            </a:extLst>
          </p:cNvPr>
          <p:cNvCxnSpPr>
            <a:cxnSpLocks/>
          </p:cNvCxnSpPr>
          <p:nvPr/>
        </p:nvCxnSpPr>
        <p:spPr>
          <a:xfrm>
            <a:off x="6776720" y="780653"/>
            <a:ext cx="401478" cy="93845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C822315-A1E1-75B8-0A05-3AA44CE4B152}"/>
              </a:ext>
            </a:extLst>
          </p:cNvPr>
          <p:cNvCxnSpPr>
            <a:cxnSpLocks/>
          </p:cNvCxnSpPr>
          <p:nvPr/>
        </p:nvCxnSpPr>
        <p:spPr>
          <a:xfrm>
            <a:off x="6776720" y="780653"/>
            <a:ext cx="2348230" cy="175299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0E8DD66-255E-D28B-3599-02E3D4BC0059}"/>
              </a:ext>
            </a:extLst>
          </p:cNvPr>
          <p:cNvCxnSpPr>
            <a:cxnSpLocks/>
          </p:cNvCxnSpPr>
          <p:nvPr/>
        </p:nvCxnSpPr>
        <p:spPr>
          <a:xfrm flipH="1">
            <a:off x="7311390" y="906780"/>
            <a:ext cx="2164080" cy="120368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0D4BE133-744C-DCF9-3EDC-B82F27FE17AB}"/>
              </a:ext>
            </a:extLst>
          </p:cNvPr>
          <p:cNvCxnSpPr>
            <a:cxnSpLocks/>
          </p:cNvCxnSpPr>
          <p:nvPr/>
        </p:nvCxnSpPr>
        <p:spPr>
          <a:xfrm flipH="1">
            <a:off x="9019860" y="906780"/>
            <a:ext cx="455610" cy="202311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3C4E1793-28D9-B296-9C6D-3D5D00AF5F7C}"/>
              </a:ext>
            </a:extLst>
          </p:cNvPr>
          <p:cNvCxnSpPr>
            <a:cxnSpLocks/>
          </p:cNvCxnSpPr>
          <p:nvPr/>
        </p:nvCxnSpPr>
        <p:spPr>
          <a:xfrm flipH="1">
            <a:off x="10104120" y="906780"/>
            <a:ext cx="563879" cy="812324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9C1FD317-79CD-BC33-0A9E-14AFDDD5589C}"/>
              </a:ext>
            </a:extLst>
          </p:cNvPr>
          <p:cNvCxnSpPr>
            <a:cxnSpLocks/>
          </p:cNvCxnSpPr>
          <p:nvPr/>
        </p:nvCxnSpPr>
        <p:spPr>
          <a:xfrm flipV="1">
            <a:off x="1616069" y="5011740"/>
            <a:ext cx="730891" cy="89122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00B90F27-435D-1894-BBF4-95E4C43769DC}"/>
              </a:ext>
            </a:extLst>
          </p:cNvPr>
          <p:cNvCxnSpPr>
            <a:cxnSpLocks/>
          </p:cNvCxnSpPr>
          <p:nvPr/>
        </p:nvCxnSpPr>
        <p:spPr>
          <a:xfrm flipV="1">
            <a:off x="3208335" y="4084004"/>
            <a:ext cx="611825" cy="197961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0AC28160-8693-A5DC-039D-A0F9EDCF5460}"/>
              </a:ext>
            </a:extLst>
          </p:cNvPr>
          <p:cNvCxnSpPr>
            <a:cxnSpLocks/>
          </p:cNvCxnSpPr>
          <p:nvPr/>
        </p:nvCxnSpPr>
        <p:spPr>
          <a:xfrm flipV="1">
            <a:off x="4144819" y="5089049"/>
            <a:ext cx="163021" cy="81391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2AF51D74-D1D2-08E1-3B77-448607482741}"/>
              </a:ext>
            </a:extLst>
          </p:cNvPr>
          <p:cNvCxnSpPr>
            <a:cxnSpLocks/>
          </p:cNvCxnSpPr>
          <p:nvPr/>
        </p:nvCxnSpPr>
        <p:spPr>
          <a:xfrm flipH="1" flipV="1">
            <a:off x="4953000" y="4175760"/>
            <a:ext cx="634539" cy="1665979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CCEF2C1E-0FFC-7616-CB26-F173B04EF9FC}"/>
              </a:ext>
            </a:extLst>
          </p:cNvPr>
          <p:cNvCxnSpPr>
            <a:cxnSpLocks/>
          </p:cNvCxnSpPr>
          <p:nvPr/>
        </p:nvCxnSpPr>
        <p:spPr>
          <a:xfrm flipV="1">
            <a:off x="6977459" y="5370195"/>
            <a:ext cx="425371" cy="53276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E69AB6A4-47E8-AA3E-217A-7BD3F76573BD}"/>
              </a:ext>
            </a:extLst>
          </p:cNvPr>
          <p:cNvCxnSpPr>
            <a:cxnSpLocks/>
          </p:cNvCxnSpPr>
          <p:nvPr/>
        </p:nvCxnSpPr>
        <p:spPr>
          <a:xfrm flipH="1" flipV="1">
            <a:off x="9894570" y="4874419"/>
            <a:ext cx="590873" cy="107680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fik 3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9BBFFEF8-A178-4C93-9E29-591DD012E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5" r="74565" b="40344"/>
          <a:stretch>
            <a:fillRect/>
          </a:stretch>
        </p:blipFill>
        <p:spPr>
          <a:xfrm>
            <a:off x="1616069" y="347778"/>
            <a:ext cx="391180" cy="443751"/>
          </a:xfrm>
          <a:prstGeom prst="rect">
            <a:avLst/>
          </a:prstGeom>
        </p:spPr>
      </p:pic>
      <p:pic>
        <p:nvPicPr>
          <p:cNvPr id="6" name="Grafik 5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20675CEF-EC8E-AD60-A633-9A2909CB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2" t="30168" r="25623" b="31361"/>
          <a:stretch>
            <a:fillRect/>
          </a:stretch>
        </p:blipFill>
        <p:spPr>
          <a:xfrm>
            <a:off x="1315377" y="5841739"/>
            <a:ext cx="391180" cy="443751"/>
          </a:xfrm>
          <a:prstGeom prst="rect">
            <a:avLst/>
          </a:prstGeom>
        </p:spPr>
      </p:pic>
      <p:pic>
        <p:nvPicPr>
          <p:cNvPr id="10" name="Grafik 9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A6E76BCD-86C0-4E7B-2619-C26DC3B8B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629" r="53778" b="16445"/>
          <a:stretch>
            <a:fillRect/>
          </a:stretch>
        </p:blipFill>
        <p:spPr>
          <a:xfrm>
            <a:off x="2563175" y="5951220"/>
            <a:ext cx="655814" cy="752158"/>
          </a:xfrm>
          <a:prstGeom prst="rect">
            <a:avLst/>
          </a:prstGeom>
        </p:spPr>
      </p:pic>
      <p:pic>
        <p:nvPicPr>
          <p:cNvPr id="13" name="Grafik 12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0F1276AD-6311-D719-1933-DD2C92702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9" t="18245" r="6481" b="14082"/>
          <a:stretch>
            <a:fillRect/>
          </a:stretch>
        </p:blipFill>
        <p:spPr>
          <a:xfrm>
            <a:off x="3796780" y="5951220"/>
            <a:ext cx="696078" cy="752158"/>
          </a:xfrm>
          <a:prstGeom prst="rect">
            <a:avLst/>
          </a:prstGeom>
        </p:spPr>
      </p:pic>
      <p:pic>
        <p:nvPicPr>
          <p:cNvPr id="14" name="Grafik 13" descr="Ein Bild, das Pixel enthält.&#10;&#10;KI-generierte Inhalte können fehlerhaft sein.">
            <a:extLst>
              <a:ext uri="{FF2B5EF4-FFF2-40B4-BE49-F238E27FC236}">
                <a16:creationId xmlns:a16="http://schemas.microsoft.com/office/drawing/2014/main" id="{E2E242B1-3369-DF7F-0962-9822963660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922" y="5813900"/>
            <a:ext cx="1002878" cy="75215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61E9774-CD22-65FB-A0C5-811E25186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786" y="5870100"/>
            <a:ext cx="927946" cy="69595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65B0570-52E6-4A21-3BC9-AA812AC35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14" y="6044715"/>
            <a:ext cx="834004" cy="625503"/>
          </a:xfrm>
          <a:prstGeom prst="rect">
            <a:avLst/>
          </a:prstGeom>
        </p:spPr>
      </p:pic>
      <p:pic>
        <p:nvPicPr>
          <p:cNvPr id="19" name="Grafik 18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BC4ACC81-E17C-B6F2-0876-A1546B67D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3" t="34974" r="22" b="26555"/>
          <a:stretch>
            <a:fillRect/>
          </a:stretch>
        </p:blipFill>
        <p:spPr>
          <a:xfrm>
            <a:off x="10637579" y="5708333"/>
            <a:ext cx="391180" cy="443751"/>
          </a:xfrm>
          <a:prstGeom prst="rect">
            <a:avLst/>
          </a:prstGeom>
        </p:spPr>
      </p:pic>
      <p:pic>
        <p:nvPicPr>
          <p:cNvPr id="21" name="Grafik 20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61227CCC-D9D4-6C50-5F8D-4C9C950D0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6" t="23847" r="51759" b="37682"/>
          <a:stretch>
            <a:fillRect/>
          </a:stretch>
        </p:blipFill>
        <p:spPr>
          <a:xfrm>
            <a:off x="10695919" y="509903"/>
            <a:ext cx="391180" cy="443751"/>
          </a:xfrm>
          <a:prstGeom prst="rect">
            <a:avLst/>
          </a:prstGeom>
        </p:spPr>
      </p:pic>
      <p:pic>
        <p:nvPicPr>
          <p:cNvPr id="22" name="Grafik 21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AB3C8A55-B47D-1310-27A3-17E06BB9A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462" y="420739"/>
            <a:ext cx="756213" cy="567160"/>
          </a:xfrm>
          <a:prstGeom prst="rect">
            <a:avLst/>
          </a:prstGeom>
        </p:spPr>
      </p:pic>
      <p:pic>
        <p:nvPicPr>
          <p:cNvPr id="24" name="Grafik 23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EB124004-630E-06D3-55CF-B5D1168EF4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360" y="308344"/>
            <a:ext cx="756213" cy="567160"/>
          </a:xfrm>
          <a:prstGeom prst="rect">
            <a:avLst/>
          </a:prstGeom>
        </p:spPr>
      </p:pic>
      <p:pic>
        <p:nvPicPr>
          <p:cNvPr id="27" name="Grafik 26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A06A245C-6930-FBC7-227E-4185A9E86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007" y="248858"/>
            <a:ext cx="1041907" cy="781430"/>
          </a:xfrm>
          <a:prstGeom prst="rect">
            <a:avLst/>
          </a:prstGeom>
        </p:spPr>
      </p:pic>
      <p:pic>
        <p:nvPicPr>
          <p:cNvPr id="28" name="Grafik 27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1F9156DA-AE6A-EC28-66BF-3FB091012B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317" y="303191"/>
            <a:ext cx="1041907" cy="78143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2D10001A-0EB0-3EF3-71B7-1010E52847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350" y="154622"/>
            <a:ext cx="1204277" cy="90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0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3D2EE-3BF7-8368-C322-FC9A48FBF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61DDE9F-DD8B-1FB0-A813-A2CBB090A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8" name="Grafik 7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5D49AF0A-2BBA-3B6D-D5CC-CC4E1B887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629" r="53778" b="16445"/>
          <a:stretch>
            <a:fillRect/>
          </a:stretch>
        </p:blipFill>
        <p:spPr>
          <a:xfrm>
            <a:off x="2472465" y="3745622"/>
            <a:ext cx="947871" cy="1087120"/>
          </a:xfrm>
          <a:prstGeom prst="rect">
            <a:avLst/>
          </a:prstGeom>
        </p:spPr>
      </p:pic>
      <p:pic>
        <p:nvPicPr>
          <p:cNvPr id="10" name="Grafik 9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E1A4CE26-D766-5F08-336F-2C39507BE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9" t="18245" r="6481" b="14082"/>
          <a:stretch>
            <a:fillRect/>
          </a:stretch>
        </p:blipFill>
        <p:spPr>
          <a:xfrm>
            <a:off x="3163345" y="5046102"/>
            <a:ext cx="1032735" cy="1115938"/>
          </a:xfrm>
          <a:prstGeom prst="rect">
            <a:avLst/>
          </a:prstGeom>
        </p:spPr>
      </p:pic>
      <p:pic>
        <p:nvPicPr>
          <p:cNvPr id="13" name="Grafik 12" descr="Ein Bild, das Pixel enthält.&#10;&#10;KI-generierte Inhalte können fehlerhaft sein.">
            <a:extLst>
              <a:ext uri="{FF2B5EF4-FFF2-40B4-BE49-F238E27FC236}">
                <a16:creationId xmlns:a16="http://schemas.microsoft.com/office/drawing/2014/main" id="{C95D093B-16A7-65E5-A642-FF8FD8CE7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49" y="4199938"/>
            <a:ext cx="1313413" cy="9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6B4F01D-3CC2-8B16-70FF-A9CE0DB8F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63627">
            <a:off x="7359425" y="6069442"/>
            <a:ext cx="927946" cy="69595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7B8BEAE-5950-61A1-9A6F-247418998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41" y="1708980"/>
            <a:ext cx="1410440" cy="1057830"/>
          </a:xfrm>
          <a:prstGeom prst="rect">
            <a:avLst/>
          </a:prstGeom>
        </p:spPr>
      </p:pic>
      <p:pic>
        <p:nvPicPr>
          <p:cNvPr id="21" name="Grafik 20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D80F6D54-F765-CE0D-7F02-AEE771230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383" y="1846162"/>
            <a:ext cx="756213" cy="567160"/>
          </a:xfrm>
          <a:prstGeom prst="rect">
            <a:avLst/>
          </a:prstGeom>
        </p:spPr>
      </p:pic>
      <p:pic>
        <p:nvPicPr>
          <p:cNvPr id="22" name="Grafik 21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F5D9EC65-E93F-0573-7702-64E0074899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643" y="3133847"/>
            <a:ext cx="756213" cy="567160"/>
          </a:xfrm>
          <a:prstGeom prst="rect">
            <a:avLst/>
          </a:prstGeom>
        </p:spPr>
      </p:pic>
      <p:pic>
        <p:nvPicPr>
          <p:cNvPr id="25" name="Grafik 24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F38A910C-0C15-B819-01AE-9B41BF8A37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08" y="1341120"/>
            <a:ext cx="712212" cy="534159"/>
          </a:xfrm>
          <a:prstGeom prst="rect">
            <a:avLst/>
          </a:prstGeom>
        </p:spPr>
      </p:pic>
      <p:pic>
        <p:nvPicPr>
          <p:cNvPr id="27" name="Grafik 26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BAE7443F-7849-6DF9-6F4B-E6DEA0D6C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2551">
            <a:off x="10101839" y="2531292"/>
            <a:ext cx="712212" cy="53415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52D6CD38-0642-02D7-A698-130004DD0E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714" y="6232497"/>
            <a:ext cx="834004" cy="625503"/>
          </a:xfrm>
          <a:prstGeom prst="rect">
            <a:avLst/>
          </a:prstGeom>
        </p:spPr>
      </p:pic>
      <p:pic>
        <p:nvPicPr>
          <p:cNvPr id="33" name="Grafik 32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17754A04-20BA-60CD-53F2-1891FAF042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5" r="74565" b="40344"/>
          <a:stretch>
            <a:fillRect/>
          </a:stretch>
        </p:blipFill>
        <p:spPr>
          <a:xfrm>
            <a:off x="111761" y="905437"/>
            <a:ext cx="391180" cy="443751"/>
          </a:xfrm>
          <a:prstGeom prst="rect">
            <a:avLst/>
          </a:prstGeom>
        </p:spPr>
      </p:pic>
      <p:pic>
        <p:nvPicPr>
          <p:cNvPr id="34" name="Grafik 33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021E763C-9B9A-68A9-5CD8-28B6099C6C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6" t="23847" r="51759" b="37682"/>
          <a:stretch>
            <a:fillRect/>
          </a:stretch>
        </p:blipFill>
        <p:spPr>
          <a:xfrm>
            <a:off x="11755120" y="996877"/>
            <a:ext cx="391180" cy="443751"/>
          </a:xfrm>
          <a:prstGeom prst="rect">
            <a:avLst/>
          </a:prstGeom>
        </p:spPr>
      </p:pic>
      <p:pic>
        <p:nvPicPr>
          <p:cNvPr id="35" name="Grafik 34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BC4A31EE-BA49-7F3D-DBA3-CD47AA53DF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2" t="30168" r="25623" b="31361"/>
          <a:stretch>
            <a:fillRect/>
          </a:stretch>
        </p:blipFill>
        <p:spPr>
          <a:xfrm>
            <a:off x="63103" y="6417421"/>
            <a:ext cx="391180" cy="443751"/>
          </a:xfrm>
          <a:prstGeom prst="rect">
            <a:avLst/>
          </a:prstGeom>
        </p:spPr>
      </p:pic>
      <p:pic>
        <p:nvPicPr>
          <p:cNvPr id="36" name="Grafik 35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42D6E656-C594-EDA2-C493-235CC7F708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3" t="34974" r="22" b="26555"/>
          <a:stretch>
            <a:fillRect/>
          </a:stretch>
        </p:blipFill>
        <p:spPr>
          <a:xfrm>
            <a:off x="11638679" y="5896115"/>
            <a:ext cx="391180" cy="44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32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23FB8-EF08-8261-BD91-3C338ADB9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9E29850-6E4E-79ED-643C-FFF9B9206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8" name="Grafik 7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9D8C2336-4434-99E5-BE4C-C2C5CDA52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629" r="53778" b="16445"/>
          <a:stretch>
            <a:fillRect/>
          </a:stretch>
        </p:blipFill>
        <p:spPr>
          <a:xfrm>
            <a:off x="2472465" y="3745622"/>
            <a:ext cx="947871" cy="1087120"/>
          </a:xfrm>
          <a:prstGeom prst="rect">
            <a:avLst/>
          </a:prstGeom>
        </p:spPr>
      </p:pic>
      <p:pic>
        <p:nvPicPr>
          <p:cNvPr id="10" name="Grafik 9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841FB4DC-7101-6AB2-E3BD-9ED51D6C6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9" t="18245" r="6481" b="14082"/>
          <a:stretch>
            <a:fillRect/>
          </a:stretch>
        </p:blipFill>
        <p:spPr>
          <a:xfrm>
            <a:off x="3163345" y="5046102"/>
            <a:ext cx="1032735" cy="1115938"/>
          </a:xfrm>
          <a:prstGeom prst="rect">
            <a:avLst/>
          </a:prstGeom>
        </p:spPr>
      </p:pic>
      <p:pic>
        <p:nvPicPr>
          <p:cNvPr id="13" name="Grafik 12" descr="Ein Bild, das Pixel enthält.&#10;&#10;KI-generierte Inhalte können fehlerhaft sein.">
            <a:extLst>
              <a:ext uri="{FF2B5EF4-FFF2-40B4-BE49-F238E27FC236}">
                <a16:creationId xmlns:a16="http://schemas.microsoft.com/office/drawing/2014/main" id="{721F591D-6CAC-749F-E0BC-AC2004C94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49" y="4165217"/>
            <a:ext cx="1313413" cy="98506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F6E1EAC-786C-FDE1-BCA7-9F8C3DFFD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62866">
            <a:off x="7359425" y="6069442"/>
            <a:ext cx="927946" cy="695959"/>
          </a:xfrm>
          <a:prstGeom prst="rect">
            <a:avLst/>
          </a:prstGeom>
        </p:spPr>
      </p:pic>
      <p:pic>
        <p:nvPicPr>
          <p:cNvPr id="21" name="Grafik 20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F38CE8AD-9C60-1BBF-B806-B3A13E837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513" y="1846162"/>
            <a:ext cx="756213" cy="567160"/>
          </a:xfrm>
          <a:prstGeom prst="rect">
            <a:avLst/>
          </a:prstGeom>
        </p:spPr>
      </p:pic>
      <p:pic>
        <p:nvPicPr>
          <p:cNvPr id="22" name="Grafik 21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20F2631D-BFD7-6C89-5BA1-934924A00C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345" y="3133848"/>
            <a:ext cx="756213" cy="567160"/>
          </a:xfrm>
          <a:prstGeom prst="rect">
            <a:avLst/>
          </a:prstGeom>
        </p:spPr>
      </p:pic>
      <p:pic>
        <p:nvPicPr>
          <p:cNvPr id="25" name="Grafik 24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1041571B-0EFF-8445-3BE9-7D6A24E3D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08" y="1341120"/>
            <a:ext cx="712212" cy="534159"/>
          </a:xfrm>
          <a:prstGeom prst="rect">
            <a:avLst/>
          </a:prstGeom>
        </p:spPr>
      </p:pic>
      <p:pic>
        <p:nvPicPr>
          <p:cNvPr id="27" name="Grafik 26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F6351A81-5BA2-2892-715A-66BD7FBF1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2551">
            <a:off x="10101839" y="2531292"/>
            <a:ext cx="712212" cy="53415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ACCFA43A-320C-1B3D-FBF1-9EB2483186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714" y="6232497"/>
            <a:ext cx="834004" cy="625503"/>
          </a:xfrm>
          <a:prstGeom prst="rect">
            <a:avLst/>
          </a:prstGeom>
        </p:spPr>
      </p:pic>
      <p:pic>
        <p:nvPicPr>
          <p:cNvPr id="33" name="Grafik 32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FD7B5D16-E611-6FBC-DED3-F8A130AC3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5" r="74565" b="40344"/>
          <a:stretch>
            <a:fillRect/>
          </a:stretch>
        </p:blipFill>
        <p:spPr>
          <a:xfrm>
            <a:off x="111761" y="905437"/>
            <a:ext cx="391180" cy="443751"/>
          </a:xfrm>
          <a:prstGeom prst="rect">
            <a:avLst/>
          </a:prstGeom>
        </p:spPr>
      </p:pic>
      <p:pic>
        <p:nvPicPr>
          <p:cNvPr id="34" name="Grafik 33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F39A596A-535B-B19B-2B2D-FDF2652105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6" t="23847" r="51759" b="37682"/>
          <a:stretch>
            <a:fillRect/>
          </a:stretch>
        </p:blipFill>
        <p:spPr>
          <a:xfrm>
            <a:off x="11755120" y="996877"/>
            <a:ext cx="391180" cy="443751"/>
          </a:xfrm>
          <a:prstGeom prst="rect">
            <a:avLst/>
          </a:prstGeom>
        </p:spPr>
      </p:pic>
      <p:pic>
        <p:nvPicPr>
          <p:cNvPr id="35" name="Grafik 34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4979580D-E905-D52E-A65A-4A436D0C5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2" t="30168" r="25623" b="31361"/>
          <a:stretch>
            <a:fillRect/>
          </a:stretch>
        </p:blipFill>
        <p:spPr>
          <a:xfrm>
            <a:off x="63103" y="6417421"/>
            <a:ext cx="391180" cy="443751"/>
          </a:xfrm>
          <a:prstGeom prst="rect">
            <a:avLst/>
          </a:prstGeom>
        </p:spPr>
      </p:pic>
      <p:pic>
        <p:nvPicPr>
          <p:cNvPr id="36" name="Grafik 35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24B7E310-FB32-38C5-CCFE-4E2E3A7F40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3" t="34974" r="22" b="26555"/>
          <a:stretch>
            <a:fillRect/>
          </a:stretch>
        </p:blipFill>
        <p:spPr>
          <a:xfrm>
            <a:off x="11638679" y="5896115"/>
            <a:ext cx="391180" cy="443751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9ADECCC-30E9-2E46-1CF4-9C797B0B09D2}"/>
              </a:ext>
            </a:extLst>
          </p:cNvPr>
          <p:cNvCxnSpPr>
            <a:cxnSpLocks/>
          </p:cNvCxnSpPr>
          <p:nvPr/>
        </p:nvCxnSpPr>
        <p:spPr>
          <a:xfrm flipH="1" flipV="1">
            <a:off x="1524000" y="1679162"/>
            <a:ext cx="1813560" cy="50777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6F7B0345-BF83-5ED5-6F6C-3A58D2015A6C}"/>
              </a:ext>
            </a:extLst>
          </p:cNvPr>
          <p:cNvCxnSpPr>
            <a:cxnSpLocks/>
          </p:cNvCxnSpPr>
          <p:nvPr/>
        </p:nvCxnSpPr>
        <p:spPr>
          <a:xfrm flipH="1">
            <a:off x="1507202" y="4761622"/>
            <a:ext cx="2730189" cy="140041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Bogen 30">
            <a:extLst>
              <a:ext uri="{FF2B5EF4-FFF2-40B4-BE49-F238E27FC236}">
                <a16:creationId xmlns:a16="http://schemas.microsoft.com/office/drawing/2014/main" id="{8DF195E8-FD50-63E6-EDE5-510ABD5C7550}"/>
              </a:ext>
            </a:extLst>
          </p:cNvPr>
          <p:cNvSpPr/>
          <p:nvPr/>
        </p:nvSpPr>
        <p:spPr>
          <a:xfrm rot="11451983">
            <a:off x="-114724" y="-1970668"/>
            <a:ext cx="11552089" cy="5664358"/>
          </a:xfrm>
          <a:prstGeom prst="arc">
            <a:avLst>
              <a:gd name="adj1" fmla="val 15556312"/>
              <a:gd name="adj2" fmla="val 20716376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Bogen 36">
            <a:extLst>
              <a:ext uri="{FF2B5EF4-FFF2-40B4-BE49-F238E27FC236}">
                <a16:creationId xmlns:a16="http://schemas.microsoft.com/office/drawing/2014/main" id="{91F1D443-4661-F4CB-C75B-4B237D7FC869}"/>
              </a:ext>
            </a:extLst>
          </p:cNvPr>
          <p:cNvSpPr/>
          <p:nvPr/>
        </p:nvSpPr>
        <p:spPr>
          <a:xfrm rot="10111708" flipV="1">
            <a:off x="-65749" y="3968063"/>
            <a:ext cx="11552089" cy="5342468"/>
          </a:xfrm>
          <a:prstGeom prst="arc">
            <a:avLst>
              <a:gd name="adj1" fmla="val 15556312"/>
              <a:gd name="adj2" fmla="val 20773830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Bogen 38">
            <a:extLst>
              <a:ext uri="{FF2B5EF4-FFF2-40B4-BE49-F238E27FC236}">
                <a16:creationId xmlns:a16="http://schemas.microsoft.com/office/drawing/2014/main" id="{93F95464-DB3F-EF36-F1FD-E825F613072A}"/>
              </a:ext>
            </a:extLst>
          </p:cNvPr>
          <p:cNvSpPr/>
          <p:nvPr/>
        </p:nvSpPr>
        <p:spPr>
          <a:xfrm rot="10380791" flipH="1">
            <a:off x="1371241" y="-1970668"/>
            <a:ext cx="10665723" cy="5664358"/>
          </a:xfrm>
          <a:prstGeom prst="arc">
            <a:avLst>
              <a:gd name="adj1" fmla="val 15556312"/>
              <a:gd name="adj2" fmla="val 20852201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Bogen 39">
            <a:extLst>
              <a:ext uri="{FF2B5EF4-FFF2-40B4-BE49-F238E27FC236}">
                <a16:creationId xmlns:a16="http://schemas.microsoft.com/office/drawing/2014/main" id="{C9CA374C-F405-8AD9-160B-F0E4D038D60E}"/>
              </a:ext>
            </a:extLst>
          </p:cNvPr>
          <p:cNvSpPr/>
          <p:nvPr/>
        </p:nvSpPr>
        <p:spPr>
          <a:xfrm rot="11057409" flipH="1" flipV="1">
            <a:off x="1323989" y="3977687"/>
            <a:ext cx="11039486" cy="6024211"/>
          </a:xfrm>
          <a:prstGeom prst="arc">
            <a:avLst>
              <a:gd name="adj1" fmla="val 15556312"/>
              <a:gd name="adj2" fmla="val 20573802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Bogen 40">
            <a:extLst>
              <a:ext uri="{FF2B5EF4-FFF2-40B4-BE49-F238E27FC236}">
                <a16:creationId xmlns:a16="http://schemas.microsoft.com/office/drawing/2014/main" id="{454FF953-FD7D-E88B-5C24-E134DA788489}"/>
              </a:ext>
            </a:extLst>
          </p:cNvPr>
          <p:cNvSpPr/>
          <p:nvPr/>
        </p:nvSpPr>
        <p:spPr>
          <a:xfrm>
            <a:off x="10188230" y="2760019"/>
            <a:ext cx="828040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Bogen 41">
            <a:extLst>
              <a:ext uri="{FF2B5EF4-FFF2-40B4-BE49-F238E27FC236}">
                <a16:creationId xmlns:a16="http://schemas.microsoft.com/office/drawing/2014/main" id="{404524EF-E7B9-9EC4-5D62-7DE8080CC5B6}"/>
              </a:ext>
            </a:extLst>
          </p:cNvPr>
          <p:cNvSpPr/>
          <p:nvPr/>
        </p:nvSpPr>
        <p:spPr>
          <a:xfrm rot="1480426" flipH="1">
            <a:off x="6759803" y="1472045"/>
            <a:ext cx="912406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Bogen 42">
            <a:extLst>
              <a:ext uri="{FF2B5EF4-FFF2-40B4-BE49-F238E27FC236}">
                <a16:creationId xmlns:a16="http://schemas.microsoft.com/office/drawing/2014/main" id="{E1D33646-365B-A38D-DF5F-FC935294A8AA}"/>
              </a:ext>
            </a:extLst>
          </p:cNvPr>
          <p:cNvSpPr/>
          <p:nvPr/>
        </p:nvSpPr>
        <p:spPr>
          <a:xfrm rot="1480426" flipH="1">
            <a:off x="2197756" y="4013597"/>
            <a:ext cx="912406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Bogen 43">
            <a:extLst>
              <a:ext uri="{FF2B5EF4-FFF2-40B4-BE49-F238E27FC236}">
                <a16:creationId xmlns:a16="http://schemas.microsoft.com/office/drawing/2014/main" id="{DC426BDC-E144-CE0C-D01C-44840199B202}"/>
              </a:ext>
            </a:extLst>
          </p:cNvPr>
          <p:cNvSpPr/>
          <p:nvPr/>
        </p:nvSpPr>
        <p:spPr>
          <a:xfrm rot="19677948">
            <a:off x="3680215" y="5357662"/>
            <a:ext cx="828040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C166BF8E-C1FB-1C34-F4DD-1CF8979C6D20}"/>
              </a:ext>
            </a:extLst>
          </p:cNvPr>
          <p:cNvCxnSpPr>
            <a:cxnSpLocks/>
          </p:cNvCxnSpPr>
          <p:nvPr/>
        </p:nvCxnSpPr>
        <p:spPr>
          <a:xfrm flipH="1" flipV="1">
            <a:off x="8537858" y="5844844"/>
            <a:ext cx="2479716" cy="554199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2A3237FD-12FA-3409-0271-19BBCD964EF9}"/>
              </a:ext>
            </a:extLst>
          </p:cNvPr>
          <p:cNvCxnSpPr>
            <a:cxnSpLocks/>
          </p:cNvCxnSpPr>
          <p:nvPr/>
        </p:nvCxnSpPr>
        <p:spPr>
          <a:xfrm flipH="1" flipV="1">
            <a:off x="9514390" y="5674142"/>
            <a:ext cx="1501880" cy="72490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82EE25CC-0EC9-0E76-8054-6672013964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41" y="1708980"/>
            <a:ext cx="1410440" cy="105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4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5894-C3B2-4484-2B61-39DA29362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20837D8-21CA-B34F-11A4-358C13BAF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3C04BBA7-62F5-4B12-8086-77179E685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641" y="1708980"/>
            <a:ext cx="1410440" cy="1057830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F3454C4B-AD51-ADD2-71AA-788A5E82982F}"/>
              </a:ext>
            </a:extLst>
          </p:cNvPr>
          <p:cNvCxnSpPr>
            <a:cxnSpLocks/>
          </p:cNvCxnSpPr>
          <p:nvPr/>
        </p:nvCxnSpPr>
        <p:spPr>
          <a:xfrm flipH="1" flipV="1">
            <a:off x="1524000" y="1679162"/>
            <a:ext cx="1813560" cy="50777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12A85F54-CCE6-52D2-52A6-32F7CE0ED40E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Pantheon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Bring the pillar to the SAFE PANTHEON AREA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85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A6E22-3AF9-41F0-02E8-2FD86D071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FE3CCCE-AAC3-CA1B-FF37-6FC45E63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25" name="Grafik 24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8473DE9F-7E1D-6540-EF6B-D2CD54989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08" y="1341120"/>
            <a:ext cx="712212" cy="534159"/>
          </a:xfrm>
          <a:prstGeom prst="rect">
            <a:avLst/>
          </a:prstGeom>
        </p:spPr>
      </p:pic>
      <p:pic>
        <p:nvPicPr>
          <p:cNvPr id="27" name="Grafik 26" descr="Ein Bild, das Screenshot enthält.&#10;&#10;KI-generierte Inhalte können fehlerhaft sein.">
            <a:extLst>
              <a:ext uri="{FF2B5EF4-FFF2-40B4-BE49-F238E27FC236}">
                <a16:creationId xmlns:a16="http://schemas.microsoft.com/office/drawing/2014/main" id="{C8788018-0C75-DB25-B48C-559733F3A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2551">
            <a:off x="10101839" y="2531292"/>
            <a:ext cx="712212" cy="534159"/>
          </a:xfrm>
          <a:prstGeom prst="rect">
            <a:avLst/>
          </a:prstGeom>
        </p:spPr>
      </p:pic>
      <p:sp>
        <p:nvSpPr>
          <p:cNvPr id="41" name="Bogen 40">
            <a:extLst>
              <a:ext uri="{FF2B5EF4-FFF2-40B4-BE49-F238E27FC236}">
                <a16:creationId xmlns:a16="http://schemas.microsoft.com/office/drawing/2014/main" id="{E3510C9B-9729-814E-6F82-0ADA3C88EF36}"/>
              </a:ext>
            </a:extLst>
          </p:cNvPr>
          <p:cNvSpPr/>
          <p:nvPr/>
        </p:nvSpPr>
        <p:spPr>
          <a:xfrm>
            <a:off x="10188230" y="2760019"/>
            <a:ext cx="828040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Bogen 41">
            <a:extLst>
              <a:ext uri="{FF2B5EF4-FFF2-40B4-BE49-F238E27FC236}">
                <a16:creationId xmlns:a16="http://schemas.microsoft.com/office/drawing/2014/main" id="{EFCCB32B-5B04-BAE7-3050-39E0E23C13EB}"/>
              </a:ext>
            </a:extLst>
          </p:cNvPr>
          <p:cNvSpPr/>
          <p:nvPr/>
        </p:nvSpPr>
        <p:spPr>
          <a:xfrm rot="1480426" flipH="1">
            <a:off x="6759803" y="1472045"/>
            <a:ext cx="912406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B3768B9-6C02-3C50-F5EC-D95142A2D97E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Let the water in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Shushtar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flow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Move the gates off the water stream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9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1F592-AA44-498E-A917-123883DDE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D2472C5-1C84-FB7C-A704-AEB2FC4FA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8" name="Grafik 7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64B22DFF-4C3E-4A9D-D1B3-7F521FA8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629" r="53778" b="16445"/>
          <a:stretch>
            <a:fillRect/>
          </a:stretch>
        </p:blipFill>
        <p:spPr>
          <a:xfrm>
            <a:off x="2472465" y="3745622"/>
            <a:ext cx="947871" cy="1087120"/>
          </a:xfrm>
          <a:prstGeom prst="rect">
            <a:avLst/>
          </a:prstGeom>
        </p:spPr>
      </p:pic>
      <p:pic>
        <p:nvPicPr>
          <p:cNvPr id="10" name="Grafik 9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BD92D7C6-2944-6B92-8741-B86936A0B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9" t="18245" r="6481" b="14082"/>
          <a:stretch>
            <a:fillRect/>
          </a:stretch>
        </p:blipFill>
        <p:spPr>
          <a:xfrm>
            <a:off x="3163345" y="5046102"/>
            <a:ext cx="1032735" cy="1115938"/>
          </a:xfrm>
          <a:prstGeom prst="rect">
            <a:avLst/>
          </a:prstGeom>
        </p:spPr>
      </p:pic>
      <p:sp>
        <p:nvSpPr>
          <p:cNvPr id="43" name="Bogen 42">
            <a:extLst>
              <a:ext uri="{FF2B5EF4-FFF2-40B4-BE49-F238E27FC236}">
                <a16:creationId xmlns:a16="http://schemas.microsoft.com/office/drawing/2014/main" id="{E28F4764-3FA2-2071-D319-659DB17AD93B}"/>
              </a:ext>
            </a:extLst>
          </p:cNvPr>
          <p:cNvSpPr/>
          <p:nvPr/>
        </p:nvSpPr>
        <p:spPr>
          <a:xfrm rot="1480426" flipH="1">
            <a:off x="2197756" y="4013597"/>
            <a:ext cx="912406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Bogen 43">
            <a:extLst>
              <a:ext uri="{FF2B5EF4-FFF2-40B4-BE49-F238E27FC236}">
                <a16:creationId xmlns:a16="http://schemas.microsoft.com/office/drawing/2014/main" id="{5722A1C9-F125-381E-A2EF-5196118673DB}"/>
              </a:ext>
            </a:extLst>
          </p:cNvPr>
          <p:cNvSpPr/>
          <p:nvPr/>
        </p:nvSpPr>
        <p:spPr>
          <a:xfrm rot="19677948">
            <a:off x="3680215" y="5357662"/>
            <a:ext cx="828040" cy="632961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389752D-15B4-4CA3-08AB-CD28A5C99192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Win the ball game in Chichen-Itza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Push the ball off its base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765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EC6A8-9D38-4EF2-6781-4B1BC048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A3FB8FE-5C12-2E56-78CF-26BB1B651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13" name="Grafik 12" descr="Ein Bild, das Pixel enthält.&#10;&#10;KI-generierte Inhalte können fehlerhaft sein.">
            <a:extLst>
              <a:ext uri="{FF2B5EF4-FFF2-40B4-BE49-F238E27FC236}">
                <a16:creationId xmlns:a16="http://schemas.microsoft.com/office/drawing/2014/main" id="{562C44D6-B211-99B7-3CED-47B772E44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49" y="4176792"/>
            <a:ext cx="1313413" cy="985060"/>
          </a:xfrm>
          <a:prstGeom prst="rect">
            <a:avLst/>
          </a:prstGeom>
        </p:spPr>
      </p:pic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EF447AC4-3A36-05D1-2361-B358BFDEC8EE}"/>
              </a:ext>
            </a:extLst>
          </p:cNvPr>
          <p:cNvCxnSpPr>
            <a:cxnSpLocks/>
          </p:cNvCxnSpPr>
          <p:nvPr/>
        </p:nvCxnSpPr>
        <p:spPr>
          <a:xfrm flipH="1">
            <a:off x="1507202" y="4761622"/>
            <a:ext cx="2730189" cy="140041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FD871741-C9E7-FE74-9BC7-580C23F37532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Win the ball game in Chichen-Itza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Only after both balls touch the game field: Bring the award in the SAFE CHICHEN-ITZA AREA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8E42E-1738-D67E-8EE5-7CC39DC9C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5325217-BECA-21C8-F732-F8B0CA0AE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D82E80B-A4EC-5ADB-CA0D-A56CABDBF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5009">
            <a:off x="7359425" y="6069442"/>
            <a:ext cx="927946" cy="69595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EACD6AC3-459B-1E25-7B51-4D0E0CF4E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714" y="6232497"/>
            <a:ext cx="834004" cy="625503"/>
          </a:xfrm>
          <a:prstGeom prst="rect">
            <a:avLst/>
          </a:prstGeom>
        </p:spPr>
      </p:pic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9BF0893A-74ED-516C-A405-BBCFFD54548D}"/>
              </a:ext>
            </a:extLst>
          </p:cNvPr>
          <p:cNvCxnSpPr>
            <a:cxnSpLocks/>
          </p:cNvCxnSpPr>
          <p:nvPr/>
        </p:nvCxnSpPr>
        <p:spPr>
          <a:xfrm flipH="1" flipV="1">
            <a:off x="8537858" y="5844844"/>
            <a:ext cx="2479716" cy="554199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F682F619-C10B-FBF5-49B7-11BE67AD90D1}"/>
              </a:ext>
            </a:extLst>
          </p:cNvPr>
          <p:cNvCxnSpPr>
            <a:cxnSpLocks/>
          </p:cNvCxnSpPr>
          <p:nvPr/>
        </p:nvCxnSpPr>
        <p:spPr>
          <a:xfrm flipH="1" flipV="1">
            <a:off x="9514390" y="5674142"/>
            <a:ext cx="1501880" cy="72490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3257F88D-1901-47C9-ADEA-DDFD8B4FCF69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Bring the houseboat in Angkor Wat to its correct position</a:t>
            </a:r>
            <a:b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Bring the boat to the correct part of the lake, indicated by the randomizer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43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C304-D20E-A57E-6DCC-09D9FD042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E29CD50-EDCD-F01D-2888-6976695A2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33" name="Grafik 32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18311FA2-BB06-22F4-6682-8E3DFFC5C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5" r="74565" b="40344"/>
          <a:stretch>
            <a:fillRect/>
          </a:stretch>
        </p:blipFill>
        <p:spPr>
          <a:xfrm>
            <a:off x="111761" y="905437"/>
            <a:ext cx="391180" cy="443751"/>
          </a:xfrm>
          <a:prstGeom prst="rect">
            <a:avLst/>
          </a:prstGeom>
        </p:spPr>
      </p:pic>
      <p:pic>
        <p:nvPicPr>
          <p:cNvPr id="34" name="Grafik 33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E6CBEEC1-E1BE-0FF9-753B-308C463EC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6" t="23847" r="51759" b="37682"/>
          <a:stretch>
            <a:fillRect/>
          </a:stretch>
        </p:blipFill>
        <p:spPr>
          <a:xfrm>
            <a:off x="11755120" y="996877"/>
            <a:ext cx="391180" cy="443751"/>
          </a:xfrm>
          <a:prstGeom prst="rect">
            <a:avLst/>
          </a:prstGeom>
        </p:spPr>
      </p:pic>
      <p:pic>
        <p:nvPicPr>
          <p:cNvPr id="35" name="Grafik 34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7CAD394C-3D8E-439A-8DDB-FE6B78ED7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42" t="30168" r="25623" b="31361"/>
          <a:stretch>
            <a:fillRect/>
          </a:stretch>
        </p:blipFill>
        <p:spPr>
          <a:xfrm>
            <a:off x="63103" y="6417421"/>
            <a:ext cx="391180" cy="443751"/>
          </a:xfrm>
          <a:prstGeom prst="rect">
            <a:avLst/>
          </a:prstGeom>
        </p:spPr>
      </p:pic>
      <p:pic>
        <p:nvPicPr>
          <p:cNvPr id="36" name="Grafik 35" descr="Ein Bild, das mechanisches Spiel, Klebezettel, Bauklotz, Puzzle enthält.&#10;&#10;KI-generierte Inhalte können fehlerhaft sein.">
            <a:extLst>
              <a:ext uri="{FF2B5EF4-FFF2-40B4-BE49-F238E27FC236}">
                <a16:creationId xmlns:a16="http://schemas.microsoft.com/office/drawing/2014/main" id="{F5D917B6-6E8C-F461-9BBD-3F4F35A85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3" t="34974" r="22" b="26555"/>
          <a:stretch>
            <a:fillRect/>
          </a:stretch>
        </p:blipFill>
        <p:spPr>
          <a:xfrm>
            <a:off x="11638679" y="5896115"/>
            <a:ext cx="391180" cy="443751"/>
          </a:xfrm>
          <a:prstGeom prst="rect">
            <a:avLst/>
          </a:prstGeom>
        </p:spPr>
      </p:pic>
      <p:sp>
        <p:nvSpPr>
          <p:cNvPr id="31" name="Bogen 30">
            <a:extLst>
              <a:ext uri="{FF2B5EF4-FFF2-40B4-BE49-F238E27FC236}">
                <a16:creationId xmlns:a16="http://schemas.microsoft.com/office/drawing/2014/main" id="{C0BC3085-466F-054D-560F-A4D046153FBC}"/>
              </a:ext>
            </a:extLst>
          </p:cNvPr>
          <p:cNvSpPr/>
          <p:nvPr/>
        </p:nvSpPr>
        <p:spPr>
          <a:xfrm rot="11451983">
            <a:off x="-114724" y="-1970668"/>
            <a:ext cx="11552089" cy="5664358"/>
          </a:xfrm>
          <a:prstGeom prst="arc">
            <a:avLst>
              <a:gd name="adj1" fmla="val 15556312"/>
              <a:gd name="adj2" fmla="val 20716376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Bogen 36">
            <a:extLst>
              <a:ext uri="{FF2B5EF4-FFF2-40B4-BE49-F238E27FC236}">
                <a16:creationId xmlns:a16="http://schemas.microsoft.com/office/drawing/2014/main" id="{EFA8BD32-11B5-52D3-513B-EA8B272F11DE}"/>
              </a:ext>
            </a:extLst>
          </p:cNvPr>
          <p:cNvSpPr/>
          <p:nvPr/>
        </p:nvSpPr>
        <p:spPr>
          <a:xfrm rot="10111708" flipV="1">
            <a:off x="-65749" y="3968063"/>
            <a:ext cx="11552089" cy="5342468"/>
          </a:xfrm>
          <a:prstGeom prst="arc">
            <a:avLst>
              <a:gd name="adj1" fmla="val 15556312"/>
              <a:gd name="adj2" fmla="val 20773830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Bogen 38">
            <a:extLst>
              <a:ext uri="{FF2B5EF4-FFF2-40B4-BE49-F238E27FC236}">
                <a16:creationId xmlns:a16="http://schemas.microsoft.com/office/drawing/2014/main" id="{A77775F6-4637-AF53-46C2-F859BF8B4BF4}"/>
              </a:ext>
            </a:extLst>
          </p:cNvPr>
          <p:cNvSpPr/>
          <p:nvPr/>
        </p:nvSpPr>
        <p:spPr>
          <a:xfrm rot="10380791" flipH="1">
            <a:off x="1371241" y="-1970668"/>
            <a:ext cx="10665723" cy="5664358"/>
          </a:xfrm>
          <a:prstGeom prst="arc">
            <a:avLst>
              <a:gd name="adj1" fmla="val 15556312"/>
              <a:gd name="adj2" fmla="val 20852201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Bogen 39">
            <a:extLst>
              <a:ext uri="{FF2B5EF4-FFF2-40B4-BE49-F238E27FC236}">
                <a16:creationId xmlns:a16="http://schemas.microsoft.com/office/drawing/2014/main" id="{1E7DE510-4ADD-DE24-CCF9-12AF540009AF}"/>
              </a:ext>
            </a:extLst>
          </p:cNvPr>
          <p:cNvSpPr/>
          <p:nvPr/>
        </p:nvSpPr>
        <p:spPr>
          <a:xfrm rot="11057409" flipH="1" flipV="1">
            <a:off x="1323989" y="3977687"/>
            <a:ext cx="11039486" cy="6024211"/>
          </a:xfrm>
          <a:prstGeom prst="arc">
            <a:avLst>
              <a:gd name="adj1" fmla="val 15556312"/>
              <a:gd name="adj2" fmla="val 20573802"/>
            </a:avLst>
          </a:prstGeom>
          <a:ln w="571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A77306A-112B-BA9D-5E1E-EEAEACF17FE4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Bring the treasures from all corners to the Museum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Bring the four treasures to the Museum in the middle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93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B29CB-09DF-4FF9-EE8A-B339F653C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165F8DE-603B-B9C7-4634-8B7F00935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5484"/>
            <a:ext cx="12192000" cy="5952469"/>
          </a:xfrm>
          <a:prstGeom prst="rect">
            <a:avLst/>
          </a:prstGeom>
        </p:spPr>
      </p:pic>
      <p:pic>
        <p:nvPicPr>
          <p:cNvPr id="8" name="Grafik 7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EF6A3D16-1F70-8765-5EF5-F7D858B36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7629" r="53778" b="16445"/>
          <a:stretch>
            <a:fillRect/>
          </a:stretch>
        </p:blipFill>
        <p:spPr>
          <a:xfrm>
            <a:off x="2472465" y="3745622"/>
            <a:ext cx="947871" cy="1087120"/>
          </a:xfrm>
          <a:prstGeom prst="rect">
            <a:avLst/>
          </a:prstGeom>
        </p:spPr>
      </p:pic>
      <p:pic>
        <p:nvPicPr>
          <p:cNvPr id="10" name="Grafik 9" descr="Ein Bild, das Ball, Kreis, Kugel enthält.&#10;&#10;KI-generierte Inhalte können fehlerhaft sein.">
            <a:extLst>
              <a:ext uri="{FF2B5EF4-FFF2-40B4-BE49-F238E27FC236}">
                <a16:creationId xmlns:a16="http://schemas.microsoft.com/office/drawing/2014/main" id="{78D6DFBE-6296-2040-8E14-B3E0135C4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49" t="18245" r="6481" b="14082"/>
          <a:stretch>
            <a:fillRect/>
          </a:stretch>
        </p:blipFill>
        <p:spPr>
          <a:xfrm>
            <a:off x="3163345" y="5046102"/>
            <a:ext cx="1032735" cy="1115938"/>
          </a:xfrm>
          <a:prstGeom prst="rect">
            <a:avLst/>
          </a:prstGeom>
        </p:spPr>
      </p:pic>
      <p:pic>
        <p:nvPicPr>
          <p:cNvPr id="21" name="Grafik 20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B7ADE640-E4A8-15A3-8E56-68E871CC3F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511" y="1846162"/>
            <a:ext cx="756213" cy="567160"/>
          </a:xfrm>
          <a:prstGeom prst="rect">
            <a:avLst/>
          </a:prstGeom>
        </p:spPr>
      </p:pic>
      <p:pic>
        <p:nvPicPr>
          <p:cNvPr id="22" name="Grafik 21" descr="Ein Bild, das Spielzeug, Bauklotz, Maßstabsmodell enthält.&#10;&#10;KI-generierte Inhalte können fehlerhaft sein.">
            <a:extLst>
              <a:ext uri="{FF2B5EF4-FFF2-40B4-BE49-F238E27FC236}">
                <a16:creationId xmlns:a16="http://schemas.microsoft.com/office/drawing/2014/main" id="{3884A1D0-52A9-9ACD-75CD-959154EC5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921" y="3133847"/>
            <a:ext cx="756213" cy="56716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8A68019E-B595-114A-4E8E-5A63B99FD21D}"/>
              </a:ext>
            </a:extLst>
          </p:cNvPr>
          <p:cNvSpPr txBox="1"/>
          <p:nvPr/>
        </p:nvSpPr>
        <p:spPr>
          <a:xfrm>
            <a:off x="0" y="131579"/>
            <a:ext cx="1214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Get bonus points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Don’t move the mills and goal rings of their positions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909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Breitbild</PresentationFormat>
  <Paragraphs>22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Felder</dc:creator>
  <cp:lastModifiedBy>Andreas Felder</cp:lastModifiedBy>
  <cp:revision>3</cp:revision>
  <dcterms:created xsi:type="dcterms:W3CDTF">2026-01-29T11:13:06Z</dcterms:created>
  <dcterms:modified xsi:type="dcterms:W3CDTF">2026-01-30T19:52:27Z</dcterms:modified>
</cp:coreProperties>
</file>