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2" r:id="rId2"/>
    <p:sldId id="263" r:id="rId3"/>
    <p:sldId id="284" r:id="rId4"/>
    <p:sldId id="265" r:id="rId5"/>
    <p:sldId id="259" r:id="rId6"/>
    <p:sldId id="279" r:id="rId7"/>
    <p:sldId id="258" r:id="rId8"/>
    <p:sldId id="261" r:id="rId9"/>
    <p:sldId id="278" r:id="rId10"/>
    <p:sldId id="282" r:id="rId11"/>
    <p:sldId id="283" r:id="rId12"/>
    <p:sldId id="268" r:id="rId13"/>
    <p:sldId id="286" r:id="rId14"/>
  </p:sldIdLst>
  <p:sldSz cx="12192000" cy="6858000"/>
  <p:notesSz cx="6858000" cy="9144000"/>
  <p:defaultTextStyle>
    <a:defPPr>
      <a:defRPr lang="zh-M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129"/>
    <a:srgbClr val="E3C74C"/>
    <a:srgbClr val="F9D650"/>
    <a:srgbClr val="DCBD44"/>
    <a:srgbClr val="DC844A"/>
    <a:srgbClr val="ED2E45"/>
    <a:srgbClr val="2AB7DC"/>
    <a:srgbClr val="09D0D9"/>
    <a:srgbClr val="30C4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63"/>
  </p:normalViewPr>
  <p:slideViewPr>
    <p:cSldViewPr snapToGrid="0" snapToObjects="1">
      <p:cViewPr varScale="1">
        <p:scale>
          <a:sx n="116" d="100"/>
          <a:sy n="116" d="100"/>
        </p:scale>
        <p:origin x="422" y="8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D8A47-E473-F74F-A399-E836025BB144}"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zh-TW" altLang="en-US"/>
        </a:p>
      </dgm:t>
    </dgm:pt>
    <dgm:pt modelId="{EA45CE4A-3F86-B740-8D4D-C17659499DBD}">
      <dgm:prSet phldrT="[文字]"/>
      <dgm:spPr>
        <a:solidFill>
          <a:schemeClr val="accent4">
            <a:lumMod val="40000"/>
            <a:lumOff val="60000"/>
          </a:schemeClr>
        </a:solid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常規賽</a:t>
          </a:r>
        </a:p>
      </dgm:t>
    </dgm:pt>
    <dgm:pt modelId="{E42A61EB-40AB-C143-9E4C-00E01CA88AE8}" type="parTrans" cxnId="{0EA7BE2F-6858-FF44-8FC3-A49B57924A0B}">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79A59A58-6722-C048-BE8A-014DA600484B}" type="sibTrans" cxnId="{0EA7BE2F-6858-FF44-8FC3-A49B57924A0B}">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427C8A23-2851-7C42-B3CA-B2BAB398B6B7}">
      <dgm:prSet phldrT="[文字]"/>
      <dgm:spPr>
        <a:solidFill>
          <a:schemeClr val="bg1">
            <a:alpha val="90000"/>
          </a:schemeClr>
        </a:solid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小學組</a:t>
          </a:r>
        </a:p>
      </dgm:t>
    </dgm:pt>
    <dgm:pt modelId="{1ED06240-4452-284C-8B29-A49AC82E5A45}" type="parTrans" cxnId="{166EEFC8-4EA4-2348-B443-D4EC4920A87A}">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7ED95CC0-5640-2F42-AD7A-61C31FF854CE}" type="sibTrans" cxnId="{166EEFC8-4EA4-2348-B443-D4EC4920A87A}">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50CEE87A-26C0-674C-8D20-AA908D45D402}">
      <dgm:prSet phldrT="[文字]"/>
      <dgm:spPr>
        <a:solidFill>
          <a:schemeClr val="accent4">
            <a:lumMod val="40000"/>
            <a:lumOff val="60000"/>
          </a:schemeClr>
        </a:solid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機械人運動賽</a:t>
          </a:r>
        </a:p>
      </dgm:t>
    </dgm:pt>
    <dgm:pt modelId="{55555567-A344-494E-924B-B06D6C2ED83C}" type="parTrans" cxnId="{E1EAFF10-08DC-F748-8E3E-F8A5AEA21EAD}">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21B9482F-F8E1-344E-894A-A4223CB61D2C}" type="sibTrans" cxnId="{E1EAFF10-08DC-F748-8E3E-F8A5AEA21EAD}">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72A526AD-060A-314F-AE8B-4C8F3544337E}">
      <dgm:prSet/>
      <dgm:spPr>
        <a:solidFill>
          <a:schemeClr val="bg1">
            <a:alpha val="90000"/>
          </a:schemeClr>
        </a:solid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初中組</a:t>
          </a:r>
          <a:endParaRPr lang="en-US" altLang="zh-TW" dirty="0">
            <a:solidFill>
              <a:schemeClr val="tx2"/>
            </a:solidFill>
            <a:latin typeface="Microsoft YaHei" panose="020B0503020204020204" pitchFamily="34" charset="-122"/>
            <a:ea typeface="Microsoft YaHei" panose="020B0503020204020204" pitchFamily="34" charset="-122"/>
          </a:endParaRPr>
        </a:p>
      </dgm:t>
    </dgm:pt>
    <dgm:pt modelId="{68305C30-0A3B-BF4B-8EDA-1A8A37B3FC26}" type="parTrans" cxnId="{1CF7D73D-78ED-9C4E-82F2-8550C99C7B6C}">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F1081B92-D23A-D14A-8318-812108D3A475}" type="sibTrans" cxnId="{1CF7D73D-78ED-9C4E-82F2-8550C99C7B6C}">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C274C5D9-4141-674F-B1E2-DE6B376127B6}">
      <dgm:prSet phldrT="[文字]"/>
      <dgm:spPr>
        <a:solidFill>
          <a:schemeClr val="accent4">
            <a:lumMod val="40000"/>
            <a:lumOff val="60000"/>
          </a:schemeClr>
        </a:solidFill>
      </dgm:spPr>
      <dgm:t>
        <a:bodyPr/>
        <a:lstStyle/>
        <a:p>
          <a:r>
            <a:rPr lang="en-US" altLang="zh-TW" dirty="0">
              <a:solidFill>
                <a:schemeClr val="tx2"/>
              </a:solidFill>
              <a:latin typeface="Microsoft YaHei" panose="020B0503020204020204" pitchFamily="34" charset="-122"/>
              <a:ea typeface="Microsoft YaHei" panose="020B0503020204020204" pitchFamily="34" charset="-122"/>
            </a:rPr>
            <a:t>WEDO</a:t>
          </a:r>
          <a:r>
            <a:rPr lang="zh-TW" altLang="en-US" dirty="0">
              <a:solidFill>
                <a:schemeClr val="tx2"/>
              </a:solidFill>
              <a:latin typeface="Microsoft YaHei" panose="020B0503020204020204" pitchFamily="34" charset="-122"/>
              <a:ea typeface="Microsoft YaHei" panose="020B0503020204020204" pitchFamily="34" charset="-122"/>
            </a:rPr>
            <a:t>賽</a:t>
          </a:r>
        </a:p>
      </dgm:t>
    </dgm:pt>
    <dgm:pt modelId="{48D1195B-8EEE-EC47-83B9-29DEF2D49D0F}" type="parTrans" cxnId="{DF21BFA9-9059-3244-B720-85E1FBE71DEF}">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CF75635F-C969-894A-AD7E-A54999587DB2}" type="sibTrans" cxnId="{DF21BFA9-9059-3244-B720-85E1FBE71DEF}">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47A891E8-C8B3-8145-A27E-02DABDB4944B}">
      <dgm:prSet phldrT="[文字]"/>
      <dgm:spPr>
        <a:solidFill>
          <a:schemeClr val="accent4">
            <a:lumMod val="40000"/>
            <a:lumOff val="60000"/>
          </a:schemeClr>
        </a:solid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未來創新</a:t>
          </a:r>
        </a:p>
      </dgm:t>
    </dgm:pt>
    <dgm:pt modelId="{F8C4B844-8F8B-E54D-92DB-7047AC48E076}" type="parTrans" cxnId="{CA733E44-B0AF-7A45-A4CC-6A8AF8F2371A}">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C04DEE7F-E94A-6E44-9B36-0591CB5683B3}" type="sibTrans" cxnId="{CA733E44-B0AF-7A45-A4CC-6A8AF8F2371A}">
      <dgm:prSet/>
      <dgm:spPr/>
      <dgm:t>
        <a:bodyPr/>
        <a:lstStyle/>
        <a:p>
          <a:endParaRPr lang="zh-TW" altLang="en-US">
            <a:solidFill>
              <a:schemeClr val="tx2"/>
            </a:solidFill>
            <a:latin typeface="Microsoft YaHei" panose="020B0503020204020204" pitchFamily="34" charset="-122"/>
            <a:ea typeface="Microsoft YaHei" panose="020B0503020204020204" pitchFamily="34" charset="-122"/>
          </a:endParaRPr>
        </a:p>
      </dgm:t>
    </dgm:pt>
    <dgm:pt modelId="{8615B27F-A932-E140-96B3-9C623F50652A}">
      <dgm:prSet/>
      <dgm:spPr>
        <a:noFill/>
      </dgm:spPr>
      <dgm:t>
        <a:bodyPr/>
        <a:lstStyle/>
        <a:p>
          <a:r>
            <a:rPr lang="zh-TW" altLang="en-US">
              <a:solidFill>
                <a:schemeClr val="tx2"/>
              </a:solidFill>
              <a:latin typeface="Microsoft YaHei" panose="020B0503020204020204" pitchFamily="34" charset="-122"/>
              <a:ea typeface="Microsoft YaHei" panose="020B0503020204020204" pitchFamily="34" charset="-122"/>
            </a:rPr>
            <a:t>高中組</a:t>
          </a:r>
          <a:endParaRPr lang="en-US" altLang="zh-TW" dirty="0">
            <a:solidFill>
              <a:schemeClr val="tx2"/>
            </a:solidFill>
            <a:latin typeface="Microsoft YaHei" panose="020B0503020204020204" pitchFamily="34" charset="-122"/>
            <a:ea typeface="Microsoft YaHei" panose="020B0503020204020204" pitchFamily="34" charset="-122"/>
          </a:endParaRPr>
        </a:p>
      </dgm:t>
    </dgm:pt>
    <dgm:pt modelId="{D0F7BE68-0519-0D44-B981-F094F17A9B0B}" type="parTrans" cxnId="{21CEFBA5-C313-F34D-8BE8-CE7C8E978C83}">
      <dgm:prSet/>
      <dgm:spPr/>
      <dgm:t>
        <a:bodyPr/>
        <a:lstStyle/>
        <a:p>
          <a:endParaRPr lang="zh-TW" altLang="en-US">
            <a:latin typeface="Microsoft YaHei" panose="020B0503020204020204" pitchFamily="34" charset="-122"/>
            <a:ea typeface="Microsoft YaHei" panose="020B0503020204020204" pitchFamily="34" charset="-122"/>
          </a:endParaRPr>
        </a:p>
      </dgm:t>
    </dgm:pt>
    <dgm:pt modelId="{EC6E106C-642D-ED4D-9AD8-198C8E83DB31}" type="sibTrans" cxnId="{21CEFBA5-C313-F34D-8BE8-CE7C8E978C83}">
      <dgm:prSet/>
      <dgm:spPr/>
      <dgm:t>
        <a:bodyPr/>
        <a:lstStyle/>
        <a:p>
          <a:endParaRPr lang="zh-TW" altLang="en-US">
            <a:latin typeface="Microsoft YaHei" panose="020B0503020204020204" pitchFamily="34" charset="-122"/>
            <a:ea typeface="Microsoft YaHei" panose="020B0503020204020204" pitchFamily="34" charset="-122"/>
          </a:endParaRPr>
        </a:p>
      </dgm:t>
    </dgm:pt>
    <dgm:pt modelId="{EBFF4FB9-6569-4F73-A921-82C7C8776E2E}">
      <dgm:prSet phldrT="[文字]"/>
      <dgm:spPr>
        <a:no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常規賽</a:t>
          </a:r>
        </a:p>
      </dgm:t>
    </dgm:pt>
    <dgm:pt modelId="{EDE81C77-4F41-4142-A2B0-5BD78C5FED14}" type="parTrans" cxnId="{DDF72905-17B4-48CB-883A-4B7F43753F3D}">
      <dgm:prSet/>
      <dgm:spPr/>
      <dgm:t>
        <a:bodyPr/>
        <a:lstStyle/>
        <a:p>
          <a:endParaRPr lang="zh-CN" altLang="en-US"/>
        </a:p>
      </dgm:t>
    </dgm:pt>
    <dgm:pt modelId="{05D37CDB-6744-477C-A6F2-247158297D02}" type="sibTrans" cxnId="{DDF72905-17B4-48CB-883A-4B7F43753F3D}">
      <dgm:prSet/>
      <dgm:spPr/>
      <dgm:t>
        <a:bodyPr/>
        <a:lstStyle/>
        <a:p>
          <a:endParaRPr lang="zh-CN" altLang="en-US"/>
        </a:p>
      </dgm:t>
    </dgm:pt>
    <dgm:pt modelId="{ADCBC593-1B4C-40C5-8359-B710C3DD8397}">
      <dgm:prSet phldrT="[文字]"/>
      <dgm:spPr>
        <a:solidFill>
          <a:schemeClr val="accent4">
            <a:lumMod val="40000"/>
            <a:lumOff val="60000"/>
          </a:schemeClr>
        </a:solid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未來工程</a:t>
          </a:r>
        </a:p>
      </dgm:t>
    </dgm:pt>
    <dgm:pt modelId="{2F0C3723-76AB-478D-876C-561D01DF90BB}" type="parTrans" cxnId="{C3679B0E-8C21-4DC4-BC32-1F2FA57FE491}">
      <dgm:prSet/>
      <dgm:spPr/>
      <dgm:t>
        <a:bodyPr/>
        <a:lstStyle/>
        <a:p>
          <a:endParaRPr lang="zh-CN" altLang="en-US"/>
        </a:p>
      </dgm:t>
    </dgm:pt>
    <dgm:pt modelId="{5C4BBF7A-EEDE-4209-8A02-A84AA64BFBD1}" type="sibTrans" cxnId="{C3679B0E-8C21-4DC4-BC32-1F2FA57FE491}">
      <dgm:prSet/>
      <dgm:spPr/>
      <dgm:t>
        <a:bodyPr/>
        <a:lstStyle/>
        <a:p>
          <a:endParaRPr lang="zh-CN" altLang="en-US"/>
        </a:p>
      </dgm:t>
    </dgm:pt>
    <dgm:pt modelId="{71BA32CF-C88F-427D-870A-8E777C3D2A9E}">
      <dgm:prSet phldrT="[文字]"/>
      <dgm:spPr>
        <a:no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小學組</a:t>
          </a:r>
        </a:p>
      </dgm:t>
    </dgm:pt>
    <dgm:pt modelId="{CB5B37B0-AB0A-44D2-9116-4C9CBBB2A3FB}" type="parTrans" cxnId="{66664524-ED0F-40F0-BBDD-399BB68704CF}">
      <dgm:prSet/>
      <dgm:spPr/>
      <dgm:t>
        <a:bodyPr/>
        <a:lstStyle/>
        <a:p>
          <a:endParaRPr lang="zh-CN" altLang="en-US"/>
        </a:p>
      </dgm:t>
    </dgm:pt>
    <dgm:pt modelId="{2A4C614A-061C-4CAD-9638-F194841F23B3}" type="sibTrans" cxnId="{66664524-ED0F-40F0-BBDD-399BB68704CF}">
      <dgm:prSet/>
      <dgm:spPr/>
      <dgm:t>
        <a:bodyPr/>
        <a:lstStyle/>
        <a:p>
          <a:endParaRPr lang="zh-CN" altLang="en-US"/>
        </a:p>
      </dgm:t>
    </dgm:pt>
    <dgm:pt modelId="{6E727E49-4FFE-43C2-B4DE-335E9D651428}">
      <dgm:prSet phldrT="[文字]"/>
      <dgm:spPr>
        <a:no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初中組</a:t>
          </a:r>
        </a:p>
      </dgm:t>
    </dgm:pt>
    <dgm:pt modelId="{BC38F831-E99F-476C-870C-56CED277D3C7}" type="parTrans" cxnId="{6C0061D9-4864-46B3-9361-4A3061F6D68A}">
      <dgm:prSet/>
      <dgm:spPr/>
      <dgm:t>
        <a:bodyPr/>
        <a:lstStyle/>
        <a:p>
          <a:endParaRPr lang="zh-CN" altLang="en-US"/>
        </a:p>
      </dgm:t>
    </dgm:pt>
    <dgm:pt modelId="{7B42EDD9-DFCF-45FB-9A88-5070D8270616}" type="sibTrans" cxnId="{6C0061D9-4864-46B3-9361-4A3061F6D68A}">
      <dgm:prSet/>
      <dgm:spPr/>
      <dgm:t>
        <a:bodyPr/>
        <a:lstStyle/>
        <a:p>
          <a:endParaRPr lang="zh-CN" altLang="en-US"/>
        </a:p>
      </dgm:t>
    </dgm:pt>
    <dgm:pt modelId="{56309092-4C6D-41BD-B05B-3BE3E643CECE}">
      <dgm:prSet phldrT="[文字]"/>
      <dgm:spPr>
        <a:noFill/>
      </dgm:spPr>
      <dgm:t>
        <a:bodyPr/>
        <a:lstStyle/>
        <a:p>
          <a:r>
            <a:rPr lang="zh-TW" altLang="en-US" dirty="0">
              <a:solidFill>
                <a:schemeClr val="tx2"/>
              </a:solidFill>
              <a:latin typeface="Microsoft YaHei" panose="020B0503020204020204" pitchFamily="34" charset="-122"/>
              <a:ea typeface="Microsoft YaHei" panose="020B0503020204020204" pitchFamily="34" charset="-122"/>
            </a:rPr>
            <a:t>高中組</a:t>
          </a:r>
        </a:p>
      </dgm:t>
    </dgm:pt>
    <dgm:pt modelId="{95EDF433-66F1-4835-A516-1EB560308A21}" type="parTrans" cxnId="{F9498B27-5FB1-41A5-8E58-4728DE3D88AE}">
      <dgm:prSet/>
      <dgm:spPr/>
      <dgm:t>
        <a:bodyPr/>
        <a:lstStyle/>
        <a:p>
          <a:endParaRPr lang="zh-CN" altLang="en-US"/>
        </a:p>
      </dgm:t>
    </dgm:pt>
    <dgm:pt modelId="{091672D7-DD02-4CC9-9508-D44D2806E622}" type="sibTrans" cxnId="{F9498B27-5FB1-41A5-8E58-4728DE3D88AE}">
      <dgm:prSet/>
      <dgm:spPr/>
      <dgm:t>
        <a:bodyPr/>
        <a:lstStyle/>
        <a:p>
          <a:endParaRPr lang="zh-CN" altLang="en-US"/>
        </a:p>
      </dgm:t>
    </dgm:pt>
    <dgm:pt modelId="{8E5BD880-8FD6-1148-BAC6-B05EE75C7DD6}" type="pres">
      <dgm:prSet presAssocID="{88FD8A47-E473-F74F-A399-E836025BB144}" presName="diagram" presStyleCnt="0">
        <dgm:presLayoutVars>
          <dgm:chPref val="1"/>
          <dgm:dir/>
          <dgm:animOne val="branch"/>
          <dgm:animLvl val="lvl"/>
          <dgm:resizeHandles/>
        </dgm:presLayoutVars>
      </dgm:prSet>
      <dgm:spPr/>
    </dgm:pt>
    <dgm:pt modelId="{AF599612-E955-4444-9AD3-1B8BE3DBA571}" type="pres">
      <dgm:prSet presAssocID="{EA45CE4A-3F86-B740-8D4D-C17659499DBD}" presName="root" presStyleCnt="0"/>
      <dgm:spPr/>
    </dgm:pt>
    <dgm:pt modelId="{CFC62AD7-DFBA-ED4C-B294-6BB2BCF5E4CA}" type="pres">
      <dgm:prSet presAssocID="{EA45CE4A-3F86-B740-8D4D-C17659499DBD}" presName="rootComposite" presStyleCnt="0"/>
      <dgm:spPr/>
    </dgm:pt>
    <dgm:pt modelId="{1DE19D72-76DA-4E40-9382-028D9F8A18C5}" type="pres">
      <dgm:prSet presAssocID="{EA45CE4A-3F86-B740-8D4D-C17659499DBD}" presName="rootText" presStyleLbl="node1" presStyleIdx="0" presStyleCnt="5" custLinFactNeighborY="-1448"/>
      <dgm:spPr/>
    </dgm:pt>
    <dgm:pt modelId="{9B2C7D88-F994-B648-B13D-16709A17176E}" type="pres">
      <dgm:prSet presAssocID="{EA45CE4A-3F86-B740-8D4D-C17659499DBD}" presName="rootConnector" presStyleLbl="node1" presStyleIdx="0" presStyleCnt="5"/>
      <dgm:spPr/>
    </dgm:pt>
    <dgm:pt modelId="{3D71CDA1-5FBA-0348-9410-4EA47837459C}" type="pres">
      <dgm:prSet presAssocID="{EA45CE4A-3F86-B740-8D4D-C17659499DBD}" presName="childShape" presStyleCnt="0"/>
      <dgm:spPr/>
    </dgm:pt>
    <dgm:pt modelId="{777F19F2-C553-9E48-80D4-24D159C131B6}" type="pres">
      <dgm:prSet presAssocID="{1ED06240-4452-284C-8B29-A49AC82E5A45}" presName="Name13" presStyleLbl="parChTrans1D2" presStyleIdx="0" presStyleCnt="7"/>
      <dgm:spPr/>
    </dgm:pt>
    <dgm:pt modelId="{DC8D2D72-CB65-D842-9322-50E2AFA166C9}" type="pres">
      <dgm:prSet presAssocID="{427C8A23-2851-7C42-B3CA-B2BAB398B6B7}" presName="childText" presStyleLbl="bgAcc1" presStyleIdx="0" presStyleCnt="7">
        <dgm:presLayoutVars>
          <dgm:bulletEnabled val="1"/>
        </dgm:presLayoutVars>
      </dgm:prSet>
      <dgm:spPr/>
    </dgm:pt>
    <dgm:pt modelId="{07F7A5E5-EB5C-2A4F-B4B5-829FE16F56E0}" type="pres">
      <dgm:prSet presAssocID="{68305C30-0A3B-BF4B-8EDA-1A8A37B3FC26}" presName="Name13" presStyleLbl="parChTrans1D2" presStyleIdx="1" presStyleCnt="7"/>
      <dgm:spPr/>
    </dgm:pt>
    <dgm:pt modelId="{34FDEF28-5C47-4242-A442-AE42A19F4806}" type="pres">
      <dgm:prSet presAssocID="{72A526AD-060A-314F-AE8B-4C8F3544337E}" presName="childText" presStyleLbl="bgAcc1" presStyleIdx="1" presStyleCnt="7">
        <dgm:presLayoutVars>
          <dgm:bulletEnabled val="1"/>
        </dgm:presLayoutVars>
      </dgm:prSet>
      <dgm:spPr/>
    </dgm:pt>
    <dgm:pt modelId="{9D1514F9-2422-0F48-93E9-9FA688B4CEEB}" type="pres">
      <dgm:prSet presAssocID="{D0F7BE68-0519-0D44-B981-F094F17A9B0B}" presName="Name13" presStyleLbl="parChTrans1D2" presStyleIdx="2" presStyleCnt="7"/>
      <dgm:spPr/>
    </dgm:pt>
    <dgm:pt modelId="{07106739-DA84-F74B-9F51-0F3D2C615EAC}" type="pres">
      <dgm:prSet presAssocID="{8615B27F-A932-E140-96B3-9C623F50652A}" presName="childText" presStyleLbl="bgAcc1" presStyleIdx="2" presStyleCnt="7">
        <dgm:presLayoutVars>
          <dgm:bulletEnabled val="1"/>
        </dgm:presLayoutVars>
      </dgm:prSet>
      <dgm:spPr/>
    </dgm:pt>
    <dgm:pt modelId="{472C1680-46F3-AD4E-974E-0C08154065D5}" type="pres">
      <dgm:prSet presAssocID="{50CEE87A-26C0-674C-8D20-AA908D45D402}" presName="root" presStyleCnt="0"/>
      <dgm:spPr/>
    </dgm:pt>
    <dgm:pt modelId="{ECF1C54D-1E5B-2C4A-A26E-1DF98C30274B}" type="pres">
      <dgm:prSet presAssocID="{50CEE87A-26C0-674C-8D20-AA908D45D402}" presName="rootComposite" presStyleCnt="0"/>
      <dgm:spPr/>
    </dgm:pt>
    <dgm:pt modelId="{5F36C3AA-1AFF-E041-933E-A23CFE1E709C}" type="pres">
      <dgm:prSet presAssocID="{50CEE87A-26C0-674C-8D20-AA908D45D402}" presName="rootText" presStyleLbl="node1" presStyleIdx="1" presStyleCnt="5"/>
      <dgm:spPr/>
    </dgm:pt>
    <dgm:pt modelId="{4E2CA98C-F8C1-5B41-822B-DA15BB25445F}" type="pres">
      <dgm:prSet presAssocID="{50CEE87A-26C0-674C-8D20-AA908D45D402}" presName="rootConnector" presStyleLbl="node1" presStyleIdx="1" presStyleCnt="5"/>
      <dgm:spPr/>
    </dgm:pt>
    <dgm:pt modelId="{6DF69783-39B4-3046-93EC-1EB81FF9E086}" type="pres">
      <dgm:prSet presAssocID="{50CEE87A-26C0-674C-8D20-AA908D45D402}" presName="childShape" presStyleCnt="0"/>
      <dgm:spPr/>
    </dgm:pt>
    <dgm:pt modelId="{1C1E513E-E5C3-A74B-8CB1-CCEEF64F89F6}" type="pres">
      <dgm:prSet presAssocID="{C274C5D9-4141-674F-B1E2-DE6B376127B6}" presName="root" presStyleCnt="0"/>
      <dgm:spPr/>
    </dgm:pt>
    <dgm:pt modelId="{EDDE59E3-523F-7845-81CE-657E7E091184}" type="pres">
      <dgm:prSet presAssocID="{C274C5D9-4141-674F-B1E2-DE6B376127B6}" presName="rootComposite" presStyleCnt="0"/>
      <dgm:spPr/>
    </dgm:pt>
    <dgm:pt modelId="{F8DD09A4-3C96-5443-A094-1FAAB4C54FB2}" type="pres">
      <dgm:prSet presAssocID="{C274C5D9-4141-674F-B1E2-DE6B376127B6}" presName="rootText" presStyleLbl="node1" presStyleIdx="2" presStyleCnt="5" custScaleX="104659"/>
      <dgm:spPr/>
    </dgm:pt>
    <dgm:pt modelId="{8B86D1B4-B895-E94E-BF97-AC7F6FED7541}" type="pres">
      <dgm:prSet presAssocID="{C274C5D9-4141-674F-B1E2-DE6B376127B6}" presName="rootConnector" presStyleLbl="node1" presStyleIdx="2" presStyleCnt="5"/>
      <dgm:spPr/>
    </dgm:pt>
    <dgm:pt modelId="{E5A624E1-F7F4-324B-BCEB-00751C31DE6A}" type="pres">
      <dgm:prSet presAssocID="{C274C5D9-4141-674F-B1E2-DE6B376127B6}" presName="childShape" presStyleCnt="0"/>
      <dgm:spPr/>
    </dgm:pt>
    <dgm:pt modelId="{4D243E0F-2593-42F5-9461-DBDF5634B8EA}" type="pres">
      <dgm:prSet presAssocID="{EDE81C77-4F41-4142-A2B0-5BD78C5FED14}" presName="Name13" presStyleLbl="parChTrans1D2" presStyleIdx="3" presStyleCnt="7"/>
      <dgm:spPr/>
    </dgm:pt>
    <dgm:pt modelId="{BFEFE864-3FFE-4C4C-BF6D-F3AD1E3869A1}" type="pres">
      <dgm:prSet presAssocID="{EBFF4FB9-6569-4F73-A921-82C7C8776E2E}" presName="childText" presStyleLbl="bgAcc1" presStyleIdx="3" presStyleCnt="7">
        <dgm:presLayoutVars>
          <dgm:bulletEnabled val="1"/>
        </dgm:presLayoutVars>
      </dgm:prSet>
      <dgm:spPr/>
    </dgm:pt>
    <dgm:pt modelId="{C45F226C-1F80-4643-A286-A604CD3F7D79}" type="pres">
      <dgm:prSet presAssocID="{47A891E8-C8B3-8145-A27E-02DABDB4944B}" presName="root" presStyleCnt="0"/>
      <dgm:spPr/>
    </dgm:pt>
    <dgm:pt modelId="{8A100147-EF8D-6449-A7C9-07E49D1E4785}" type="pres">
      <dgm:prSet presAssocID="{47A891E8-C8B3-8145-A27E-02DABDB4944B}" presName="rootComposite" presStyleCnt="0"/>
      <dgm:spPr/>
    </dgm:pt>
    <dgm:pt modelId="{85831903-AD30-FD43-BB50-6A35840167C9}" type="pres">
      <dgm:prSet presAssocID="{47A891E8-C8B3-8145-A27E-02DABDB4944B}" presName="rootText" presStyleLbl="node1" presStyleIdx="3" presStyleCnt="5" custScaleX="115537"/>
      <dgm:spPr/>
    </dgm:pt>
    <dgm:pt modelId="{96E2E32B-DB8E-364F-87B6-8E6B4F1B93FE}" type="pres">
      <dgm:prSet presAssocID="{47A891E8-C8B3-8145-A27E-02DABDB4944B}" presName="rootConnector" presStyleLbl="node1" presStyleIdx="3" presStyleCnt="5"/>
      <dgm:spPr/>
    </dgm:pt>
    <dgm:pt modelId="{C49D4026-290A-7440-9C3F-1F09E2452E10}" type="pres">
      <dgm:prSet presAssocID="{47A891E8-C8B3-8145-A27E-02DABDB4944B}" presName="childShape" presStyleCnt="0"/>
      <dgm:spPr/>
    </dgm:pt>
    <dgm:pt modelId="{E2E5177E-7E1E-45CE-9ABF-3F3A7AFA95C9}" type="pres">
      <dgm:prSet presAssocID="{CB5B37B0-AB0A-44D2-9116-4C9CBBB2A3FB}" presName="Name13" presStyleLbl="parChTrans1D2" presStyleIdx="4" presStyleCnt="7"/>
      <dgm:spPr/>
    </dgm:pt>
    <dgm:pt modelId="{ABFF747B-8488-4C48-A988-6CEB4F7BA318}" type="pres">
      <dgm:prSet presAssocID="{71BA32CF-C88F-427D-870A-8E777C3D2A9E}" presName="childText" presStyleLbl="bgAcc1" presStyleIdx="4" presStyleCnt="7">
        <dgm:presLayoutVars>
          <dgm:bulletEnabled val="1"/>
        </dgm:presLayoutVars>
      </dgm:prSet>
      <dgm:spPr/>
    </dgm:pt>
    <dgm:pt modelId="{D45694C5-4CCF-495E-B7D9-085157B0BBBA}" type="pres">
      <dgm:prSet presAssocID="{BC38F831-E99F-476C-870C-56CED277D3C7}" presName="Name13" presStyleLbl="parChTrans1D2" presStyleIdx="5" presStyleCnt="7"/>
      <dgm:spPr/>
    </dgm:pt>
    <dgm:pt modelId="{955BB8E5-F7A2-473A-BA59-0AC373B10790}" type="pres">
      <dgm:prSet presAssocID="{6E727E49-4FFE-43C2-B4DE-335E9D651428}" presName="childText" presStyleLbl="bgAcc1" presStyleIdx="5" presStyleCnt="7">
        <dgm:presLayoutVars>
          <dgm:bulletEnabled val="1"/>
        </dgm:presLayoutVars>
      </dgm:prSet>
      <dgm:spPr/>
    </dgm:pt>
    <dgm:pt modelId="{87841B0F-9D60-4399-AF30-1F3E2B041C07}" type="pres">
      <dgm:prSet presAssocID="{95EDF433-66F1-4835-A516-1EB560308A21}" presName="Name13" presStyleLbl="parChTrans1D2" presStyleIdx="6" presStyleCnt="7"/>
      <dgm:spPr/>
    </dgm:pt>
    <dgm:pt modelId="{32ED2FC1-9C26-4D6C-9DD6-92A0EC5B8B97}" type="pres">
      <dgm:prSet presAssocID="{56309092-4C6D-41BD-B05B-3BE3E643CECE}" presName="childText" presStyleLbl="bgAcc1" presStyleIdx="6" presStyleCnt="7">
        <dgm:presLayoutVars>
          <dgm:bulletEnabled val="1"/>
        </dgm:presLayoutVars>
      </dgm:prSet>
      <dgm:spPr/>
    </dgm:pt>
    <dgm:pt modelId="{A9583CDE-A3CC-4481-8475-CE460CF954A1}" type="pres">
      <dgm:prSet presAssocID="{ADCBC593-1B4C-40C5-8359-B710C3DD8397}" presName="root" presStyleCnt="0"/>
      <dgm:spPr/>
    </dgm:pt>
    <dgm:pt modelId="{648731D5-DEDC-44FF-B720-87D777EFF54D}" type="pres">
      <dgm:prSet presAssocID="{ADCBC593-1B4C-40C5-8359-B710C3DD8397}" presName="rootComposite" presStyleCnt="0"/>
      <dgm:spPr/>
    </dgm:pt>
    <dgm:pt modelId="{03CF30B8-B718-4323-B486-E2E5A3E25331}" type="pres">
      <dgm:prSet presAssocID="{ADCBC593-1B4C-40C5-8359-B710C3DD8397}" presName="rootText" presStyleLbl="node1" presStyleIdx="4" presStyleCnt="5"/>
      <dgm:spPr/>
    </dgm:pt>
    <dgm:pt modelId="{228D2E7B-3CE0-4256-B1C1-9D5EF880BDC1}" type="pres">
      <dgm:prSet presAssocID="{ADCBC593-1B4C-40C5-8359-B710C3DD8397}" presName="rootConnector" presStyleLbl="node1" presStyleIdx="4" presStyleCnt="5"/>
      <dgm:spPr/>
    </dgm:pt>
    <dgm:pt modelId="{663C2070-AEC4-475E-A3BB-9B7CCD38B0EB}" type="pres">
      <dgm:prSet presAssocID="{ADCBC593-1B4C-40C5-8359-B710C3DD8397}" presName="childShape" presStyleCnt="0"/>
      <dgm:spPr/>
    </dgm:pt>
  </dgm:ptLst>
  <dgm:cxnLst>
    <dgm:cxn modelId="{DDF72905-17B4-48CB-883A-4B7F43753F3D}" srcId="{C274C5D9-4141-674F-B1E2-DE6B376127B6}" destId="{EBFF4FB9-6569-4F73-A921-82C7C8776E2E}" srcOrd="0" destOrd="0" parTransId="{EDE81C77-4F41-4142-A2B0-5BD78C5FED14}" sibTransId="{05D37CDB-6744-477C-A6F2-247158297D02}"/>
    <dgm:cxn modelId="{E25F0B08-4EE9-F847-9866-4372F3888F38}" type="presOf" srcId="{EA45CE4A-3F86-B740-8D4D-C17659499DBD}" destId="{9B2C7D88-F994-B648-B13D-16709A17176E}" srcOrd="1" destOrd="0" presId="urn:microsoft.com/office/officeart/2005/8/layout/hierarchy3"/>
    <dgm:cxn modelId="{668A000B-96BE-4707-93CB-CEAB5801342F}" type="presOf" srcId="{ADCBC593-1B4C-40C5-8359-B710C3DD8397}" destId="{228D2E7B-3CE0-4256-B1C1-9D5EF880BDC1}" srcOrd="1" destOrd="0" presId="urn:microsoft.com/office/officeart/2005/8/layout/hierarchy3"/>
    <dgm:cxn modelId="{C3679B0E-8C21-4DC4-BC32-1F2FA57FE491}" srcId="{88FD8A47-E473-F74F-A399-E836025BB144}" destId="{ADCBC593-1B4C-40C5-8359-B710C3DD8397}" srcOrd="4" destOrd="0" parTransId="{2F0C3723-76AB-478D-876C-561D01DF90BB}" sibTransId="{5C4BBF7A-EEDE-4209-8A02-A84AA64BFBD1}"/>
    <dgm:cxn modelId="{E1EAFF10-08DC-F748-8E3E-F8A5AEA21EAD}" srcId="{88FD8A47-E473-F74F-A399-E836025BB144}" destId="{50CEE87A-26C0-674C-8D20-AA908D45D402}" srcOrd="1" destOrd="0" parTransId="{55555567-A344-494E-924B-B06D6C2ED83C}" sibTransId="{21B9482F-F8E1-344E-894A-A4223CB61D2C}"/>
    <dgm:cxn modelId="{D6ECDC20-D14F-4B4F-885E-5C7C621F868C}" type="presOf" srcId="{D0F7BE68-0519-0D44-B981-F094F17A9B0B}" destId="{9D1514F9-2422-0F48-93E9-9FA688B4CEEB}" srcOrd="0" destOrd="0" presId="urn:microsoft.com/office/officeart/2005/8/layout/hierarchy3"/>
    <dgm:cxn modelId="{66664524-ED0F-40F0-BBDD-399BB68704CF}" srcId="{47A891E8-C8B3-8145-A27E-02DABDB4944B}" destId="{71BA32CF-C88F-427D-870A-8E777C3D2A9E}" srcOrd="0" destOrd="0" parTransId="{CB5B37B0-AB0A-44D2-9116-4C9CBBB2A3FB}" sibTransId="{2A4C614A-061C-4CAD-9638-F194841F23B3}"/>
    <dgm:cxn modelId="{42989324-DE62-6548-BEE7-131AEC1D5040}" type="presOf" srcId="{427C8A23-2851-7C42-B3CA-B2BAB398B6B7}" destId="{DC8D2D72-CB65-D842-9322-50E2AFA166C9}" srcOrd="0" destOrd="0" presId="urn:microsoft.com/office/officeart/2005/8/layout/hierarchy3"/>
    <dgm:cxn modelId="{F9498B27-5FB1-41A5-8E58-4728DE3D88AE}" srcId="{47A891E8-C8B3-8145-A27E-02DABDB4944B}" destId="{56309092-4C6D-41BD-B05B-3BE3E643CECE}" srcOrd="2" destOrd="0" parTransId="{95EDF433-66F1-4835-A516-1EB560308A21}" sibTransId="{091672D7-DD02-4CC9-9508-D44D2806E622}"/>
    <dgm:cxn modelId="{07FF152A-61ED-1447-BBF1-8AD087624CE4}" type="presOf" srcId="{C274C5D9-4141-674F-B1E2-DE6B376127B6}" destId="{F8DD09A4-3C96-5443-A094-1FAAB4C54FB2}" srcOrd="0" destOrd="0" presId="urn:microsoft.com/office/officeart/2005/8/layout/hierarchy3"/>
    <dgm:cxn modelId="{0C02B72D-F4BA-654B-A5D6-D74356EEBCC9}" type="presOf" srcId="{88FD8A47-E473-F74F-A399-E836025BB144}" destId="{8E5BD880-8FD6-1148-BAC6-B05EE75C7DD6}" srcOrd="0" destOrd="0" presId="urn:microsoft.com/office/officeart/2005/8/layout/hierarchy3"/>
    <dgm:cxn modelId="{0EA7BE2F-6858-FF44-8FC3-A49B57924A0B}" srcId="{88FD8A47-E473-F74F-A399-E836025BB144}" destId="{EA45CE4A-3F86-B740-8D4D-C17659499DBD}" srcOrd="0" destOrd="0" parTransId="{E42A61EB-40AB-C143-9E4C-00E01CA88AE8}" sibTransId="{79A59A58-6722-C048-BE8A-014DA600484B}"/>
    <dgm:cxn modelId="{E3E97D39-30DC-3A47-B2C1-09A559B19890}" type="presOf" srcId="{C274C5D9-4141-674F-B1E2-DE6B376127B6}" destId="{8B86D1B4-B895-E94E-BF97-AC7F6FED7541}" srcOrd="1" destOrd="0" presId="urn:microsoft.com/office/officeart/2005/8/layout/hierarchy3"/>
    <dgm:cxn modelId="{38AA673A-EF23-4415-AC54-AE03B7C06B97}" type="presOf" srcId="{56309092-4C6D-41BD-B05B-3BE3E643CECE}" destId="{32ED2FC1-9C26-4D6C-9DD6-92A0EC5B8B97}" srcOrd="0" destOrd="0" presId="urn:microsoft.com/office/officeart/2005/8/layout/hierarchy3"/>
    <dgm:cxn modelId="{1CF7D73D-78ED-9C4E-82F2-8550C99C7B6C}" srcId="{EA45CE4A-3F86-B740-8D4D-C17659499DBD}" destId="{72A526AD-060A-314F-AE8B-4C8F3544337E}" srcOrd="1" destOrd="0" parTransId="{68305C30-0A3B-BF4B-8EDA-1A8A37B3FC26}" sibTransId="{F1081B92-D23A-D14A-8318-812108D3A475}"/>
    <dgm:cxn modelId="{883AA040-6611-5048-AA2B-7CA55F5D74C0}" type="presOf" srcId="{50CEE87A-26C0-674C-8D20-AA908D45D402}" destId="{5F36C3AA-1AFF-E041-933E-A23CFE1E709C}" srcOrd="0" destOrd="0" presId="urn:microsoft.com/office/officeart/2005/8/layout/hierarchy3"/>
    <dgm:cxn modelId="{CA733E44-B0AF-7A45-A4CC-6A8AF8F2371A}" srcId="{88FD8A47-E473-F74F-A399-E836025BB144}" destId="{47A891E8-C8B3-8145-A27E-02DABDB4944B}" srcOrd="3" destOrd="0" parTransId="{F8C4B844-8F8B-E54D-92DB-7047AC48E076}" sibTransId="{C04DEE7F-E94A-6E44-9B36-0591CB5683B3}"/>
    <dgm:cxn modelId="{C7C46645-0A52-DD4E-99FB-41B3B12982FD}" type="presOf" srcId="{1ED06240-4452-284C-8B29-A49AC82E5A45}" destId="{777F19F2-C553-9E48-80D4-24D159C131B6}" srcOrd="0" destOrd="0" presId="urn:microsoft.com/office/officeart/2005/8/layout/hierarchy3"/>
    <dgm:cxn modelId="{EF701E49-C65B-4336-B4F6-848EDD8CB5FE}" type="presOf" srcId="{71BA32CF-C88F-427D-870A-8E777C3D2A9E}" destId="{ABFF747B-8488-4C48-A988-6CEB4F7BA318}" srcOrd="0" destOrd="0" presId="urn:microsoft.com/office/officeart/2005/8/layout/hierarchy3"/>
    <dgm:cxn modelId="{39339B4A-E753-4435-9F4B-CA78F9B2337B}" type="presOf" srcId="{CB5B37B0-AB0A-44D2-9116-4C9CBBB2A3FB}" destId="{E2E5177E-7E1E-45CE-9ABF-3F3A7AFA95C9}" srcOrd="0" destOrd="0" presId="urn:microsoft.com/office/officeart/2005/8/layout/hierarchy3"/>
    <dgm:cxn modelId="{BFEB7054-A383-44CF-A811-15092D7D269F}" type="presOf" srcId="{BC38F831-E99F-476C-870C-56CED277D3C7}" destId="{D45694C5-4CCF-495E-B7D9-085157B0BBBA}" srcOrd="0" destOrd="0" presId="urn:microsoft.com/office/officeart/2005/8/layout/hierarchy3"/>
    <dgm:cxn modelId="{96974455-ACF3-471A-874A-1F8F70ED340E}" type="presOf" srcId="{EDE81C77-4F41-4142-A2B0-5BD78C5FED14}" destId="{4D243E0F-2593-42F5-9461-DBDF5634B8EA}" srcOrd="0" destOrd="0" presId="urn:microsoft.com/office/officeart/2005/8/layout/hierarchy3"/>
    <dgm:cxn modelId="{8A381457-4875-415E-B2EA-4636C92CF6E1}" type="presOf" srcId="{EBFF4FB9-6569-4F73-A921-82C7C8776E2E}" destId="{BFEFE864-3FFE-4C4C-BF6D-F3AD1E3869A1}" srcOrd="0" destOrd="0" presId="urn:microsoft.com/office/officeart/2005/8/layout/hierarchy3"/>
    <dgm:cxn modelId="{CC09EA7C-AD30-6D40-AA50-8EC1FBDF3DF1}" type="presOf" srcId="{47A891E8-C8B3-8145-A27E-02DABDB4944B}" destId="{96E2E32B-DB8E-364F-87B6-8E6B4F1B93FE}" srcOrd="1" destOrd="0" presId="urn:microsoft.com/office/officeart/2005/8/layout/hierarchy3"/>
    <dgm:cxn modelId="{9855067E-FC63-6D45-9BE3-ABB55B6AD890}" type="presOf" srcId="{8615B27F-A932-E140-96B3-9C623F50652A}" destId="{07106739-DA84-F74B-9F51-0F3D2C615EAC}" srcOrd="0" destOrd="0" presId="urn:microsoft.com/office/officeart/2005/8/layout/hierarchy3"/>
    <dgm:cxn modelId="{38867D87-B659-F940-B47E-E4B4695772A2}" type="presOf" srcId="{72A526AD-060A-314F-AE8B-4C8F3544337E}" destId="{34FDEF28-5C47-4242-A442-AE42A19F4806}" srcOrd="0" destOrd="0" presId="urn:microsoft.com/office/officeart/2005/8/layout/hierarchy3"/>
    <dgm:cxn modelId="{8569E0A3-B62A-424F-A49F-4E56A072A4F6}" type="presOf" srcId="{95EDF433-66F1-4835-A516-1EB560308A21}" destId="{87841B0F-9D60-4399-AF30-1F3E2B041C07}" srcOrd="0" destOrd="0" presId="urn:microsoft.com/office/officeart/2005/8/layout/hierarchy3"/>
    <dgm:cxn modelId="{21CEFBA5-C313-F34D-8BE8-CE7C8E978C83}" srcId="{EA45CE4A-3F86-B740-8D4D-C17659499DBD}" destId="{8615B27F-A932-E140-96B3-9C623F50652A}" srcOrd="2" destOrd="0" parTransId="{D0F7BE68-0519-0D44-B981-F094F17A9B0B}" sibTransId="{EC6E106C-642D-ED4D-9AD8-198C8E83DB31}"/>
    <dgm:cxn modelId="{DF21BFA9-9059-3244-B720-85E1FBE71DEF}" srcId="{88FD8A47-E473-F74F-A399-E836025BB144}" destId="{C274C5D9-4141-674F-B1E2-DE6B376127B6}" srcOrd="2" destOrd="0" parTransId="{48D1195B-8EEE-EC47-83B9-29DEF2D49D0F}" sibTransId="{CF75635F-C969-894A-AD7E-A54999587DB2}"/>
    <dgm:cxn modelId="{B2C813AF-EE53-4603-916F-E32A4B6C5187}" type="presOf" srcId="{6E727E49-4FFE-43C2-B4DE-335E9D651428}" destId="{955BB8E5-F7A2-473A-BA59-0AC373B10790}" srcOrd="0" destOrd="0" presId="urn:microsoft.com/office/officeart/2005/8/layout/hierarchy3"/>
    <dgm:cxn modelId="{397309B0-7EC5-3A47-9C47-BFD2262AE53E}" type="presOf" srcId="{68305C30-0A3B-BF4B-8EDA-1A8A37B3FC26}" destId="{07F7A5E5-EB5C-2A4F-B4B5-829FE16F56E0}" srcOrd="0" destOrd="0" presId="urn:microsoft.com/office/officeart/2005/8/layout/hierarchy3"/>
    <dgm:cxn modelId="{4D4A1DB4-2C16-A14F-99CB-D4AA6EE2E8E2}" type="presOf" srcId="{47A891E8-C8B3-8145-A27E-02DABDB4944B}" destId="{85831903-AD30-FD43-BB50-6A35840167C9}" srcOrd="0" destOrd="0" presId="urn:microsoft.com/office/officeart/2005/8/layout/hierarchy3"/>
    <dgm:cxn modelId="{166EEFC8-4EA4-2348-B443-D4EC4920A87A}" srcId="{EA45CE4A-3F86-B740-8D4D-C17659499DBD}" destId="{427C8A23-2851-7C42-B3CA-B2BAB398B6B7}" srcOrd="0" destOrd="0" parTransId="{1ED06240-4452-284C-8B29-A49AC82E5A45}" sibTransId="{7ED95CC0-5640-2F42-AD7A-61C31FF854CE}"/>
    <dgm:cxn modelId="{6C0061D9-4864-46B3-9361-4A3061F6D68A}" srcId="{47A891E8-C8B3-8145-A27E-02DABDB4944B}" destId="{6E727E49-4FFE-43C2-B4DE-335E9D651428}" srcOrd="1" destOrd="0" parTransId="{BC38F831-E99F-476C-870C-56CED277D3C7}" sibTransId="{7B42EDD9-DFCF-45FB-9A88-5070D8270616}"/>
    <dgm:cxn modelId="{E8104ADE-0287-064A-9FA1-BF0F17F399DE}" type="presOf" srcId="{50CEE87A-26C0-674C-8D20-AA908D45D402}" destId="{4E2CA98C-F8C1-5B41-822B-DA15BB25445F}" srcOrd="1" destOrd="0" presId="urn:microsoft.com/office/officeart/2005/8/layout/hierarchy3"/>
    <dgm:cxn modelId="{076D7EF5-7466-41E6-9FD3-6796AC7B6CAF}" type="presOf" srcId="{ADCBC593-1B4C-40C5-8359-B710C3DD8397}" destId="{03CF30B8-B718-4323-B486-E2E5A3E25331}" srcOrd="0" destOrd="0" presId="urn:microsoft.com/office/officeart/2005/8/layout/hierarchy3"/>
    <dgm:cxn modelId="{CD9154FF-087C-F544-8A2E-8BB49C97C2A7}" type="presOf" srcId="{EA45CE4A-3F86-B740-8D4D-C17659499DBD}" destId="{1DE19D72-76DA-4E40-9382-028D9F8A18C5}" srcOrd="0" destOrd="0" presId="urn:microsoft.com/office/officeart/2005/8/layout/hierarchy3"/>
    <dgm:cxn modelId="{80904BB9-EB74-FA4D-9C1B-A7CB5FDB1D57}" type="presParOf" srcId="{8E5BD880-8FD6-1148-BAC6-B05EE75C7DD6}" destId="{AF599612-E955-4444-9AD3-1B8BE3DBA571}" srcOrd="0" destOrd="0" presId="urn:microsoft.com/office/officeart/2005/8/layout/hierarchy3"/>
    <dgm:cxn modelId="{5E5EA425-7405-5E49-83D6-F75D559BD030}" type="presParOf" srcId="{AF599612-E955-4444-9AD3-1B8BE3DBA571}" destId="{CFC62AD7-DFBA-ED4C-B294-6BB2BCF5E4CA}" srcOrd="0" destOrd="0" presId="urn:microsoft.com/office/officeart/2005/8/layout/hierarchy3"/>
    <dgm:cxn modelId="{49E2CF97-6A67-4A4C-B804-67044D6B39A5}" type="presParOf" srcId="{CFC62AD7-DFBA-ED4C-B294-6BB2BCF5E4CA}" destId="{1DE19D72-76DA-4E40-9382-028D9F8A18C5}" srcOrd="0" destOrd="0" presId="urn:microsoft.com/office/officeart/2005/8/layout/hierarchy3"/>
    <dgm:cxn modelId="{3D6372A9-2B2C-3745-A819-3CDF5E48EF53}" type="presParOf" srcId="{CFC62AD7-DFBA-ED4C-B294-6BB2BCF5E4CA}" destId="{9B2C7D88-F994-B648-B13D-16709A17176E}" srcOrd="1" destOrd="0" presId="urn:microsoft.com/office/officeart/2005/8/layout/hierarchy3"/>
    <dgm:cxn modelId="{D736E196-78C2-BD42-BD0A-D326747C6B1E}" type="presParOf" srcId="{AF599612-E955-4444-9AD3-1B8BE3DBA571}" destId="{3D71CDA1-5FBA-0348-9410-4EA47837459C}" srcOrd="1" destOrd="0" presId="urn:microsoft.com/office/officeart/2005/8/layout/hierarchy3"/>
    <dgm:cxn modelId="{47AE6DF5-A755-E84E-9ED4-6B1DAB02E0EF}" type="presParOf" srcId="{3D71CDA1-5FBA-0348-9410-4EA47837459C}" destId="{777F19F2-C553-9E48-80D4-24D159C131B6}" srcOrd="0" destOrd="0" presId="urn:microsoft.com/office/officeart/2005/8/layout/hierarchy3"/>
    <dgm:cxn modelId="{95BE42FE-BD16-1945-992C-273B3FBCBB88}" type="presParOf" srcId="{3D71CDA1-5FBA-0348-9410-4EA47837459C}" destId="{DC8D2D72-CB65-D842-9322-50E2AFA166C9}" srcOrd="1" destOrd="0" presId="urn:microsoft.com/office/officeart/2005/8/layout/hierarchy3"/>
    <dgm:cxn modelId="{474FDEDD-FDB9-D549-9221-D2DA6D5C0957}" type="presParOf" srcId="{3D71CDA1-5FBA-0348-9410-4EA47837459C}" destId="{07F7A5E5-EB5C-2A4F-B4B5-829FE16F56E0}" srcOrd="2" destOrd="0" presId="urn:microsoft.com/office/officeart/2005/8/layout/hierarchy3"/>
    <dgm:cxn modelId="{EFC931D9-F50F-E045-AF1F-3E01F832947B}" type="presParOf" srcId="{3D71CDA1-5FBA-0348-9410-4EA47837459C}" destId="{34FDEF28-5C47-4242-A442-AE42A19F4806}" srcOrd="3" destOrd="0" presId="urn:microsoft.com/office/officeart/2005/8/layout/hierarchy3"/>
    <dgm:cxn modelId="{D1A269B4-694D-6E42-AA2E-58B16A9C34F6}" type="presParOf" srcId="{3D71CDA1-5FBA-0348-9410-4EA47837459C}" destId="{9D1514F9-2422-0F48-93E9-9FA688B4CEEB}" srcOrd="4" destOrd="0" presId="urn:microsoft.com/office/officeart/2005/8/layout/hierarchy3"/>
    <dgm:cxn modelId="{E096933E-5DC9-C74C-8029-E5F1EC2F50A1}" type="presParOf" srcId="{3D71CDA1-5FBA-0348-9410-4EA47837459C}" destId="{07106739-DA84-F74B-9F51-0F3D2C615EAC}" srcOrd="5" destOrd="0" presId="urn:microsoft.com/office/officeart/2005/8/layout/hierarchy3"/>
    <dgm:cxn modelId="{18466B03-2137-D243-9C50-B49B9D003671}" type="presParOf" srcId="{8E5BD880-8FD6-1148-BAC6-B05EE75C7DD6}" destId="{472C1680-46F3-AD4E-974E-0C08154065D5}" srcOrd="1" destOrd="0" presId="urn:microsoft.com/office/officeart/2005/8/layout/hierarchy3"/>
    <dgm:cxn modelId="{39B2A2BF-D69E-3F46-AEBE-79C605986EF6}" type="presParOf" srcId="{472C1680-46F3-AD4E-974E-0C08154065D5}" destId="{ECF1C54D-1E5B-2C4A-A26E-1DF98C30274B}" srcOrd="0" destOrd="0" presId="urn:microsoft.com/office/officeart/2005/8/layout/hierarchy3"/>
    <dgm:cxn modelId="{C69D351A-5A57-1D4F-B6BD-6F252FA068E3}" type="presParOf" srcId="{ECF1C54D-1E5B-2C4A-A26E-1DF98C30274B}" destId="{5F36C3AA-1AFF-E041-933E-A23CFE1E709C}" srcOrd="0" destOrd="0" presId="urn:microsoft.com/office/officeart/2005/8/layout/hierarchy3"/>
    <dgm:cxn modelId="{6B23BFAD-1AE5-654B-A787-148AD7EE3E38}" type="presParOf" srcId="{ECF1C54D-1E5B-2C4A-A26E-1DF98C30274B}" destId="{4E2CA98C-F8C1-5B41-822B-DA15BB25445F}" srcOrd="1" destOrd="0" presId="urn:microsoft.com/office/officeart/2005/8/layout/hierarchy3"/>
    <dgm:cxn modelId="{55F19C96-9F67-5446-B7D4-E103E306B308}" type="presParOf" srcId="{472C1680-46F3-AD4E-974E-0C08154065D5}" destId="{6DF69783-39B4-3046-93EC-1EB81FF9E086}" srcOrd="1" destOrd="0" presId="urn:microsoft.com/office/officeart/2005/8/layout/hierarchy3"/>
    <dgm:cxn modelId="{10B7953D-0254-1341-ACFB-CB52941C88A2}" type="presParOf" srcId="{8E5BD880-8FD6-1148-BAC6-B05EE75C7DD6}" destId="{1C1E513E-E5C3-A74B-8CB1-CCEEF64F89F6}" srcOrd="2" destOrd="0" presId="urn:microsoft.com/office/officeart/2005/8/layout/hierarchy3"/>
    <dgm:cxn modelId="{4A40EBA4-A980-5541-853C-E5C8E039B3CB}" type="presParOf" srcId="{1C1E513E-E5C3-A74B-8CB1-CCEEF64F89F6}" destId="{EDDE59E3-523F-7845-81CE-657E7E091184}" srcOrd="0" destOrd="0" presId="urn:microsoft.com/office/officeart/2005/8/layout/hierarchy3"/>
    <dgm:cxn modelId="{6D508565-7668-CC45-B5D1-C1979BE51BD6}" type="presParOf" srcId="{EDDE59E3-523F-7845-81CE-657E7E091184}" destId="{F8DD09A4-3C96-5443-A094-1FAAB4C54FB2}" srcOrd="0" destOrd="0" presId="urn:microsoft.com/office/officeart/2005/8/layout/hierarchy3"/>
    <dgm:cxn modelId="{4DAEF0D6-2C86-8D4D-91C7-C4DCD489CE12}" type="presParOf" srcId="{EDDE59E3-523F-7845-81CE-657E7E091184}" destId="{8B86D1B4-B895-E94E-BF97-AC7F6FED7541}" srcOrd="1" destOrd="0" presId="urn:microsoft.com/office/officeart/2005/8/layout/hierarchy3"/>
    <dgm:cxn modelId="{70F803DF-443A-824D-864A-B5853F6BB8C5}" type="presParOf" srcId="{1C1E513E-E5C3-A74B-8CB1-CCEEF64F89F6}" destId="{E5A624E1-F7F4-324B-BCEB-00751C31DE6A}" srcOrd="1" destOrd="0" presId="urn:microsoft.com/office/officeart/2005/8/layout/hierarchy3"/>
    <dgm:cxn modelId="{FB608735-7787-4878-80BC-E084DE5D5BF0}" type="presParOf" srcId="{E5A624E1-F7F4-324B-BCEB-00751C31DE6A}" destId="{4D243E0F-2593-42F5-9461-DBDF5634B8EA}" srcOrd="0" destOrd="0" presId="urn:microsoft.com/office/officeart/2005/8/layout/hierarchy3"/>
    <dgm:cxn modelId="{EDB0DE91-97CD-4A18-949E-1D38EDBD9D33}" type="presParOf" srcId="{E5A624E1-F7F4-324B-BCEB-00751C31DE6A}" destId="{BFEFE864-3FFE-4C4C-BF6D-F3AD1E3869A1}" srcOrd="1" destOrd="0" presId="urn:microsoft.com/office/officeart/2005/8/layout/hierarchy3"/>
    <dgm:cxn modelId="{B824A5EB-046D-C045-AFE1-51F2EDB76E66}" type="presParOf" srcId="{8E5BD880-8FD6-1148-BAC6-B05EE75C7DD6}" destId="{C45F226C-1F80-4643-A286-A604CD3F7D79}" srcOrd="3" destOrd="0" presId="urn:microsoft.com/office/officeart/2005/8/layout/hierarchy3"/>
    <dgm:cxn modelId="{EFE18526-F2FF-D942-9E0B-C3C3C11FD284}" type="presParOf" srcId="{C45F226C-1F80-4643-A286-A604CD3F7D79}" destId="{8A100147-EF8D-6449-A7C9-07E49D1E4785}" srcOrd="0" destOrd="0" presId="urn:microsoft.com/office/officeart/2005/8/layout/hierarchy3"/>
    <dgm:cxn modelId="{239E3D00-CCA4-3E41-BA08-17BB3025CD6F}" type="presParOf" srcId="{8A100147-EF8D-6449-A7C9-07E49D1E4785}" destId="{85831903-AD30-FD43-BB50-6A35840167C9}" srcOrd="0" destOrd="0" presId="urn:microsoft.com/office/officeart/2005/8/layout/hierarchy3"/>
    <dgm:cxn modelId="{F87706E9-715E-614A-A6B8-527DB9BEEF04}" type="presParOf" srcId="{8A100147-EF8D-6449-A7C9-07E49D1E4785}" destId="{96E2E32B-DB8E-364F-87B6-8E6B4F1B93FE}" srcOrd="1" destOrd="0" presId="urn:microsoft.com/office/officeart/2005/8/layout/hierarchy3"/>
    <dgm:cxn modelId="{795A7989-2712-8643-963C-6E2E4B823EDA}" type="presParOf" srcId="{C45F226C-1F80-4643-A286-A604CD3F7D79}" destId="{C49D4026-290A-7440-9C3F-1F09E2452E10}" srcOrd="1" destOrd="0" presId="urn:microsoft.com/office/officeart/2005/8/layout/hierarchy3"/>
    <dgm:cxn modelId="{68755D21-45C0-4655-BE49-1AAC0AED585D}" type="presParOf" srcId="{C49D4026-290A-7440-9C3F-1F09E2452E10}" destId="{E2E5177E-7E1E-45CE-9ABF-3F3A7AFA95C9}" srcOrd="0" destOrd="0" presId="urn:microsoft.com/office/officeart/2005/8/layout/hierarchy3"/>
    <dgm:cxn modelId="{B5717C6A-7F2B-4A79-9A8E-1C0457AB5287}" type="presParOf" srcId="{C49D4026-290A-7440-9C3F-1F09E2452E10}" destId="{ABFF747B-8488-4C48-A988-6CEB4F7BA318}" srcOrd="1" destOrd="0" presId="urn:microsoft.com/office/officeart/2005/8/layout/hierarchy3"/>
    <dgm:cxn modelId="{B0D6C356-78E6-498D-BECF-7176AF7C148C}" type="presParOf" srcId="{C49D4026-290A-7440-9C3F-1F09E2452E10}" destId="{D45694C5-4CCF-495E-B7D9-085157B0BBBA}" srcOrd="2" destOrd="0" presId="urn:microsoft.com/office/officeart/2005/8/layout/hierarchy3"/>
    <dgm:cxn modelId="{897A8612-7F52-41F6-9A16-B91C84F24B6D}" type="presParOf" srcId="{C49D4026-290A-7440-9C3F-1F09E2452E10}" destId="{955BB8E5-F7A2-473A-BA59-0AC373B10790}" srcOrd="3" destOrd="0" presId="urn:microsoft.com/office/officeart/2005/8/layout/hierarchy3"/>
    <dgm:cxn modelId="{CCA38373-7DE2-4370-A8B0-3B5262819430}" type="presParOf" srcId="{C49D4026-290A-7440-9C3F-1F09E2452E10}" destId="{87841B0F-9D60-4399-AF30-1F3E2B041C07}" srcOrd="4" destOrd="0" presId="urn:microsoft.com/office/officeart/2005/8/layout/hierarchy3"/>
    <dgm:cxn modelId="{E6B7894C-AEE5-4618-BC8F-2D619D2E0317}" type="presParOf" srcId="{C49D4026-290A-7440-9C3F-1F09E2452E10}" destId="{32ED2FC1-9C26-4D6C-9DD6-92A0EC5B8B97}" srcOrd="5" destOrd="0" presId="urn:microsoft.com/office/officeart/2005/8/layout/hierarchy3"/>
    <dgm:cxn modelId="{A561F4C2-5056-4175-8AD7-1587C00353A3}" type="presParOf" srcId="{8E5BD880-8FD6-1148-BAC6-B05EE75C7DD6}" destId="{A9583CDE-A3CC-4481-8475-CE460CF954A1}" srcOrd="4" destOrd="0" presId="urn:microsoft.com/office/officeart/2005/8/layout/hierarchy3"/>
    <dgm:cxn modelId="{BB567804-7A12-41B1-AC2E-A3C015DF5F81}" type="presParOf" srcId="{A9583CDE-A3CC-4481-8475-CE460CF954A1}" destId="{648731D5-DEDC-44FF-B720-87D777EFF54D}" srcOrd="0" destOrd="0" presId="urn:microsoft.com/office/officeart/2005/8/layout/hierarchy3"/>
    <dgm:cxn modelId="{D25056B7-EA41-4238-A3BB-E072EE54D249}" type="presParOf" srcId="{648731D5-DEDC-44FF-B720-87D777EFF54D}" destId="{03CF30B8-B718-4323-B486-E2E5A3E25331}" srcOrd="0" destOrd="0" presId="urn:microsoft.com/office/officeart/2005/8/layout/hierarchy3"/>
    <dgm:cxn modelId="{F4DB5AFE-D42B-4D11-A28F-9DE9A2907C03}" type="presParOf" srcId="{648731D5-DEDC-44FF-B720-87D777EFF54D}" destId="{228D2E7B-3CE0-4256-B1C1-9D5EF880BDC1}" srcOrd="1" destOrd="0" presId="urn:microsoft.com/office/officeart/2005/8/layout/hierarchy3"/>
    <dgm:cxn modelId="{5124D488-B916-4DF1-8815-834D0E1CC6CB}" type="presParOf" srcId="{A9583CDE-A3CC-4481-8475-CE460CF954A1}" destId="{663C2070-AEC4-475E-A3BB-9B7CCD38B0E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19D72-76DA-4E40-9382-028D9F8A18C5}">
      <dsp:nvSpPr>
        <dsp:cNvPr id="0" name=""/>
        <dsp:cNvSpPr/>
      </dsp:nvSpPr>
      <dsp:spPr>
        <a:xfrm>
          <a:off x="2810" y="118902"/>
          <a:ext cx="1370533" cy="685266"/>
        </a:xfrm>
        <a:prstGeom prst="roundRect">
          <a:avLst>
            <a:gd name="adj" fmla="val 10000"/>
          </a:avLst>
        </a:prstGeom>
        <a:solidFill>
          <a:schemeClr val="accent4">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2"/>
              </a:solidFill>
              <a:latin typeface="Microsoft YaHei" panose="020B0503020204020204" pitchFamily="34" charset="-122"/>
              <a:ea typeface="Microsoft YaHei" panose="020B0503020204020204" pitchFamily="34" charset="-122"/>
            </a:rPr>
            <a:t>常規賽</a:t>
          </a:r>
        </a:p>
      </dsp:txBody>
      <dsp:txXfrm>
        <a:off x="22881" y="138973"/>
        <a:ext cx="1330391" cy="645124"/>
      </dsp:txXfrm>
    </dsp:sp>
    <dsp:sp modelId="{777F19F2-C553-9E48-80D4-24D159C131B6}">
      <dsp:nvSpPr>
        <dsp:cNvPr id="0" name=""/>
        <dsp:cNvSpPr/>
      </dsp:nvSpPr>
      <dsp:spPr>
        <a:xfrm>
          <a:off x="139863" y="804169"/>
          <a:ext cx="137053" cy="523872"/>
        </a:xfrm>
        <a:custGeom>
          <a:avLst/>
          <a:gdLst/>
          <a:ahLst/>
          <a:cxnLst/>
          <a:rect l="0" t="0" r="0" b="0"/>
          <a:pathLst>
            <a:path>
              <a:moveTo>
                <a:pt x="0" y="0"/>
              </a:moveTo>
              <a:lnTo>
                <a:pt x="0" y="523872"/>
              </a:lnTo>
              <a:lnTo>
                <a:pt x="137053" y="52387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D2D72-CB65-D842-9322-50E2AFA166C9}">
      <dsp:nvSpPr>
        <dsp:cNvPr id="0" name=""/>
        <dsp:cNvSpPr/>
      </dsp:nvSpPr>
      <dsp:spPr>
        <a:xfrm>
          <a:off x="276916" y="985408"/>
          <a:ext cx="1096426" cy="685266"/>
        </a:xfrm>
        <a:prstGeom prst="roundRect">
          <a:avLst>
            <a:gd name="adj" fmla="val 10000"/>
          </a:avLst>
        </a:prstGeom>
        <a:solidFill>
          <a:schemeClr val="bg1">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tx2"/>
              </a:solidFill>
              <a:latin typeface="Microsoft YaHei" panose="020B0503020204020204" pitchFamily="34" charset="-122"/>
              <a:ea typeface="Microsoft YaHei" panose="020B0503020204020204" pitchFamily="34" charset="-122"/>
            </a:rPr>
            <a:t>小學組</a:t>
          </a:r>
        </a:p>
      </dsp:txBody>
      <dsp:txXfrm>
        <a:off x="296987" y="1005479"/>
        <a:ext cx="1056284" cy="645124"/>
      </dsp:txXfrm>
    </dsp:sp>
    <dsp:sp modelId="{07F7A5E5-EB5C-2A4F-B4B5-829FE16F56E0}">
      <dsp:nvSpPr>
        <dsp:cNvPr id="0" name=""/>
        <dsp:cNvSpPr/>
      </dsp:nvSpPr>
      <dsp:spPr>
        <a:xfrm>
          <a:off x="139863" y="804169"/>
          <a:ext cx="137053" cy="1380455"/>
        </a:xfrm>
        <a:custGeom>
          <a:avLst/>
          <a:gdLst/>
          <a:ahLst/>
          <a:cxnLst/>
          <a:rect l="0" t="0" r="0" b="0"/>
          <a:pathLst>
            <a:path>
              <a:moveTo>
                <a:pt x="0" y="0"/>
              </a:moveTo>
              <a:lnTo>
                <a:pt x="0" y="1380455"/>
              </a:lnTo>
              <a:lnTo>
                <a:pt x="137053" y="138045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FDEF28-5C47-4242-A442-AE42A19F4806}">
      <dsp:nvSpPr>
        <dsp:cNvPr id="0" name=""/>
        <dsp:cNvSpPr/>
      </dsp:nvSpPr>
      <dsp:spPr>
        <a:xfrm>
          <a:off x="276916" y="1841991"/>
          <a:ext cx="1096426" cy="685266"/>
        </a:xfrm>
        <a:prstGeom prst="roundRect">
          <a:avLst>
            <a:gd name="adj" fmla="val 10000"/>
          </a:avLst>
        </a:prstGeom>
        <a:solidFill>
          <a:schemeClr val="bg1">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tx2"/>
              </a:solidFill>
              <a:latin typeface="Microsoft YaHei" panose="020B0503020204020204" pitchFamily="34" charset="-122"/>
              <a:ea typeface="Microsoft YaHei" panose="020B0503020204020204" pitchFamily="34" charset="-122"/>
            </a:rPr>
            <a:t>初中組</a:t>
          </a:r>
          <a:endParaRPr lang="en-US" altLang="zh-TW" sz="2500" kern="1200" dirty="0">
            <a:solidFill>
              <a:schemeClr val="tx2"/>
            </a:solidFill>
            <a:latin typeface="Microsoft YaHei" panose="020B0503020204020204" pitchFamily="34" charset="-122"/>
            <a:ea typeface="Microsoft YaHei" panose="020B0503020204020204" pitchFamily="34" charset="-122"/>
          </a:endParaRPr>
        </a:p>
      </dsp:txBody>
      <dsp:txXfrm>
        <a:off x="296987" y="1862062"/>
        <a:ext cx="1056284" cy="645124"/>
      </dsp:txXfrm>
    </dsp:sp>
    <dsp:sp modelId="{9D1514F9-2422-0F48-93E9-9FA688B4CEEB}">
      <dsp:nvSpPr>
        <dsp:cNvPr id="0" name=""/>
        <dsp:cNvSpPr/>
      </dsp:nvSpPr>
      <dsp:spPr>
        <a:xfrm>
          <a:off x="139863" y="804169"/>
          <a:ext cx="137053" cy="2237039"/>
        </a:xfrm>
        <a:custGeom>
          <a:avLst/>
          <a:gdLst/>
          <a:ahLst/>
          <a:cxnLst/>
          <a:rect l="0" t="0" r="0" b="0"/>
          <a:pathLst>
            <a:path>
              <a:moveTo>
                <a:pt x="0" y="0"/>
              </a:moveTo>
              <a:lnTo>
                <a:pt x="0" y="2237039"/>
              </a:lnTo>
              <a:lnTo>
                <a:pt x="137053" y="223703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06739-DA84-F74B-9F51-0F3D2C615EAC}">
      <dsp:nvSpPr>
        <dsp:cNvPr id="0" name=""/>
        <dsp:cNvSpPr/>
      </dsp:nvSpPr>
      <dsp:spPr>
        <a:xfrm>
          <a:off x="276916" y="2698575"/>
          <a:ext cx="1096426" cy="685266"/>
        </a:xfrm>
        <a:prstGeom prst="roundRect">
          <a:avLst>
            <a:gd name="adj" fmla="val 10000"/>
          </a:avLst>
        </a:pr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a:solidFill>
                <a:schemeClr val="tx2"/>
              </a:solidFill>
              <a:latin typeface="Microsoft YaHei" panose="020B0503020204020204" pitchFamily="34" charset="-122"/>
              <a:ea typeface="Microsoft YaHei" panose="020B0503020204020204" pitchFamily="34" charset="-122"/>
            </a:rPr>
            <a:t>高中組</a:t>
          </a:r>
          <a:endParaRPr lang="en-US" altLang="zh-TW" sz="2500" kern="1200" dirty="0">
            <a:solidFill>
              <a:schemeClr val="tx2"/>
            </a:solidFill>
            <a:latin typeface="Microsoft YaHei" panose="020B0503020204020204" pitchFamily="34" charset="-122"/>
            <a:ea typeface="Microsoft YaHei" panose="020B0503020204020204" pitchFamily="34" charset="-122"/>
          </a:endParaRPr>
        </a:p>
      </dsp:txBody>
      <dsp:txXfrm>
        <a:off x="296987" y="2718646"/>
        <a:ext cx="1056284" cy="645124"/>
      </dsp:txXfrm>
    </dsp:sp>
    <dsp:sp modelId="{5F36C3AA-1AFF-E041-933E-A23CFE1E709C}">
      <dsp:nvSpPr>
        <dsp:cNvPr id="0" name=""/>
        <dsp:cNvSpPr/>
      </dsp:nvSpPr>
      <dsp:spPr>
        <a:xfrm>
          <a:off x="1715976" y="128825"/>
          <a:ext cx="1370533" cy="685266"/>
        </a:xfrm>
        <a:prstGeom prst="roundRect">
          <a:avLst>
            <a:gd name="adj" fmla="val 10000"/>
          </a:avLst>
        </a:prstGeom>
        <a:solidFill>
          <a:schemeClr val="accent4">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2"/>
              </a:solidFill>
              <a:latin typeface="Microsoft YaHei" panose="020B0503020204020204" pitchFamily="34" charset="-122"/>
              <a:ea typeface="Microsoft YaHei" panose="020B0503020204020204" pitchFamily="34" charset="-122"/>
            </a:rPr>
            <a:t>機械人運動賽</a:t>
          </a:r>
        </a:p>
      </dsp:txBody>
      <dsp:txXfrm>
        <a:off x="1736047" y="148896"/>
        <a:ext cx="1330391" cy="645124"/>
      </dsp:txXfrm>
    </dsp:sp>
    <dsp:sp modelId="{F8DD09A4-3C96-5443-A094-1FAAB4C54FB2}">
      <dsp:nvSpPr>
        <dsp:cNvPr id="0" name=""/>
        <dsp:cNvSpPr/>
      </dsp:nvSpPr>
      <dsp:spPr>
        <a:xfrm>
          <a:off x="3429142" y="128825"/>
          <a:ext cx="1434386" cy="685266"/>
        </a:xfrm>
        <a:prstGeom prst="roundRect">
          <a:avLst>
            <a:gd name="adj" fmla="val 10000"/>
          </a:avLst>
        </a:prstGeom>
        <a:solidFill>
          <a:schemeClr val="accent4">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zh-TW" sz="1600" kern="1200" dirty="0">
              <a:solidFill>
                <a:schemeClr val="tx2"/>
              </a:solidFill>
              <a:latin typeface="Microsoft YaHei" panose="020B0503020204020204" pitchFamily="34" charset="-122"/>
              <a:ea typeface="Microsoft YaHei" panose="020B0503020204020204" pitchFamily="34" charset="-122"/>
            </a:rPr>
            <a:t>WEDO</a:t>
          </a:r>
          <a:r>
            <a:rPr lang="zh-TW" altLang="en-US" sz="1600" kern="1200" dirty="0">
              <a:solidFill>
                <a:schemeClr val="tx2"/>
              </a:solidFill>
              <a:latin typeface="Microsoft YaHei" panose="020B0503020204020204" pitchFamily="34" charset="-122"/>
              <a:ea typeface="Microsoft YaHei" panose="020B0503020204020204" pitchFamily="34" charset="-122"/>
            </a:rPr>
            <a:t>賽</a:t>
          </a:r>
        </a:p>
      </dsp:txBody>
      <dsp:txXfrm>
        <a:off x="3449213" y="148896"/>
        <a:ext cx="1394244" cy="645124"/>
      </dsp:txXfrm>
    </dsp:sp>
    <dsp:sp modelId="{4D243E0F-2593-42F5-9461-DBDF5634B8EA}">
      <dsp:nvSpPr>
        <dsp:cNvPr id="0" name=""/>
        <dsp:cNvSpPr/>
      </dsp:nvSpPr>
      <dsp:spPr>
        <a:xfrm>
          <a:off x="3572581" y="814091"/>
          <a:ext cx="143438" cy="513949"/>
        </a:xfrm>
        <a:custGeom>
          <a:avLst/>
          <a:gdLst/>
          <a:ahLst/>
          <a:cxnLst/>
          <a:rect l="0" t="0" r="0" b="0"/>
          <a:pathLst>
            <a:path>
              <a:moveTo>
                <a:pt x="0" y="0"/>
              </a:moveTo>
              <a:lnTo>
                <a:pt x="0" y="513949"/>
              </a:lnTo>
              <a:lnTo>
                <a:pt x="143438" y="51394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FE864-3FFE-4C4C-BF6D-F3AD1E3869A1}">
      <dsp:nvSpPr>
        <dsp:cNvPr id="0" name=""/>
        <dsp:cNvSpPr/>
      </dsp:nvSpPr>
      <dsp:spPr>
        <a:xfrm>
          <a:off x="3716020" y="985408"/>
          <a:ext cx="1096426" cy="685266"/>
        </a:xfrm>
        <a:prstGeom prst="roundRect">
          <a:avLst>
            <a:gd name="adj" fmla="val 10000"/>
          </a:avLst>
        </a:pr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tx2"/>
              </a:solidFill>
              <a:latin typeface="Microsoft YaHei" panose="020B0503020204020204" pitchFamily="34" charset="-122"/>
              <a:ea typeface="Microsoft YaHei" panose="020B0503020204020204" pitchFamily="34" charset="-122"/>
            </a:rPr>
            <a:t>常規賽</a:t>
          </a:r>
        </a:p>
      </dsp:txBody>
      <dsp:txXfrm>
        <a:off x="3736091" y="1005479"/>
        <a:ext cx="1056284" cy="645124"/>
      </dsp:txXfrm>
    </dsp:sp>
    <dsp:sp modelId="{85831903-AD30-FD43-BB50-6A35840167C9}">
      <dsp:nvSpPr>
        <dsp:cNvPr id="0" name=""/>
        <dsp:cNvSpPr/>
      </dsp:nvSpPr>
      <dsp:spPr>
        <a:xfrm>
          <a:off x="5206162" y="128825"/>
          <a:ext cx="1583472" cy="685266"/>
        </a:xfrm>
        <a:prstGeom prst="roundRect">
          <a:avLst>
            <a:gd name="adj" fmla="val 10000"/>
          </a:avLst>
        </a:prstGeom>
        <a:solidFill>
          <a:schemeClr val="accent4">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2"/>
              </a:solidFill>
              <a:latin typeface="Microsoft YaHei" panose="020B0503020204020204" pitchFamily="34" charset="-122"/>
              <a:ea typeface="Microsoft YaHei" panose="020B0503020204020204" pitchFamily="34" charset="-122"/>
            </a:rPr>
            <a:t>未來創新</a:t>
          </a:r>
        </a:p>
      </dsp:txBody>
      <dsp:txXfrm>
        <a:off x="5226233" y="148896"/>
        <a:ext cx="1543330" cy="645124"/>
      </dsp:txXfrm>
    </dsp:sp>
    <dsp:sp modelId="{E2E5177E-7E1E-45CE-9ABF-3F3A7AFA95C9}">
      <dsp:nvSpPr>
        <dsp:cNvPr id="0" name=""/>
        <dsp:cNvSpPr/>
      </dsp:nvSpPr>
      <dsp:spPr>
        <a:xfrm>
          <a:off x="5364509" y="814091"/>
          <a:ext cx="158347" cy="513949"/>
        </a:xfrm>
        <a:custGeom>
          <a:avLst/>
          <a:gdLst/>
          <a:ahLst/>
          <a:cxnLst/>
          <a:rect l="0" t="0" r="0" b="0"/>
          <a:pathLst>
            <a:path>
              <a:moveTo>
                <a:pt x="0" y="0"/>
              </a:moveTo>
              <a:lnTo>
                <a:pt x="0" y="513949"/>
              </a:lnTo>
              <a:lnTo>
                <a:pt x="158347" y="51394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F747B-8488-4C48-A988-6CEB4F7BA318}">
      <dsp:nvSpPr>
        <dsp:cNvPr id="0" name=""/>
        <dsp:cNvSpPr/>
      </dsp:nvSpPr>
      <dsp:spPr>
        <a:xfrm>
          <a:off x="5522857" y="985408"/>
          <a:ext cx="1096426" cy="685266"/>
        </a:xfrm>
        <a:prstGeom prst="roundRect">
          <a:avLst>
            <a:gd name="adj" fmla="val 10000"/>
          </a:avLst>
        </a:pr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tx2"/>
              </a:solidFill>
              <a:latin typeface="Microsoft YaHei" panose="020B0503020204020204" pitchFamily="34" charset="-122"/>
              <a:ea typeface="Microsoft YaHei" panose="020B0503020204020204" pitchFamily="34" charset="-122"/>
            </a:rPr>
            <a:t>小學組</a:t>
          </a:r>
        </a:p>
      </dsp:txBody>
      <dsp:txXfrm>
        <a:off x="5542928" y="1005479"/>
        <a:ext cx="1056284" cy="645124"/>
      </dsp:txXfrm>
    </dsp:sp>
    <dsp:sp modelId="{D45694C5-4CCF-495E-B7D9-085157B0BBBA}">
      <dsp:nvSpPr>
        <dsp:cNvPr id="0" name=""/>
        <dsp:cNvSpPr/>
      </dsp:nvSpPr>
      <dsp:spPr>
        <a:xfrm>
          <a:off x="5364509" y="814091"/>
          <a:ext cx="158347" cy="1370533"/>
        </a:xfrm>
        <a:custGeom>
          <a:avLst/>
          <a:gdLst/>
          <a:ahLst/>
          <a:cxnLst/>
          <a:rect l="0" t="0" r="0" b="0"/>
          <a:pathLst>
            <a:path>
              <a:moveTo>
                <a:pt x="0" y="0"/>
              </a:moveTo>
              <a:lnTo>
                <a:pt x="0" y="1370533"/>
              </a:lnTo>
              <a:lnTo>
                <a:pt x="158347" y="137053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5BB8E5-F7A2-473A-BA59-0AC373B10790}">
      <dsp:nvSpPr>
        <dsp:cNvPr id="0" name=""/>
        <dsp:cNvSpPr/>
      </dsp:nvSpPr>
      <dsp:spPr>
        <a:xfrm>
          <a:off x="5522857" y="1841991"/>
          <a:ext cx="1096426" cy="685266"/>
        </a:xfrm>
        <a:prstGeom prst="roundRect">
          <a:avLst>
            <a:gd name="adj" fmla="val 10000"/>
          </a:avLst>
        </a:pr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tx2"/>
              </a:solidFill>
              <a:latin typeface="Microsoft YaHei" panose="020B0503020204020204" pitchFamily="34" charset="-122"/>
              <a:ea typeface="Microsoft YaHei" panose="020B0503020204020204" pitchFamily="34" charset="-122"/>
            </a:rPr>
            <a:t>初中組</a:t>
          </a:r>
        </a:p>
      </dsp:txBody>
      <dsp:txXfrm>
        <a:off x="5542928" y="1862062"/>
        <a:ext cx="1056284" cy="645124"/>
      </dsp:txXfrm>
    </dsp:sp>
    <dsp:sp modelId="{87841B0F-9D60-4399-AF30-1F3E2B041C07}">
      <dsp:nvSpPr>
        <dsp:cNvPr id="0" name=""/>
        <dsp:cNvSpPr/>
      </dsp:nvSpPr>
      <dsp:spPr>
        <a:xfrm>
          <a:off x="5364509" y="814091"/>
          <a:ext cx="158347" cy="2227116"/>
        </a:xfrm>
        <a:custGeom>
          <a:avLst/>
          <a:gdLst/>
          <a:ahLst/>
          <a:cxnLst/>
          <a:rect l="0" t="0" r="0" b="0"/>
          <a:pathLst>
            <a:path>
              <a:moveTo>
                <a:pt x="0" y="0"/>
              </a:moveTo>
              <a:lnTo>
                <a:pt x="0" y="2227116"/>
              </a:lnTo>
              <a:lnTo>
                <a:pt x="158347" y="222711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ED2FC1-9C26-4D6C-9DD6-92A0EC5B8B97}">
      <dsp:nvSpPr>
        <dsp:cNvPr id="0" name=""/>
        <dsp:cNvSpPr/>
      </dsp:nvSpPr>
      <dsp:spPr>
        <a:xfrm>
          <a:off x="5522857" y="2698575"/>
          <a:ext cx="1096426" cy="685266"/>
        </a:xfrm>
        <a:prstGeom prst="roundRect">
          <a:avLst>
            <a:gd name="adj" fmla="val 10000"/>
          </a:avLst>
        </a:pr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tx2"/>
              </a:solidFill>
              <a:latin typeface="Microsoft YaHei" panose="020B0503020204020204" pitchFamily="34" charset="-122"/>
              <a:ea typeface="Microsoft YaHei" panose="020B0503020204020204" pitchFamily="34" charset="-122"/>
            </a:rPr>
            <a:t>高中組</a:t>
          </a:r>
        </a:p>
      </dsp:txBody>
      <dsp:txXfrm>
        <a:off x="5542928" y="2718646"/>
        <a:ext cx="1056284" cy="645124"/>
      </dsp:txXfrm>
    </dsp:sp>
    <dsp:sp modelId="{03CF30B8-B718-4323-B486-E2E5A3E25331}">
      <dsp:nvSpPr>
        <dsp:cNvPr id="0" name=""/>
        <dsp:cNvSpPr/>
      </dsp:nvSpPr>
      <dsp:spPr>
        <a:xfrm>
          <a:off x="7132268" y="128825"/>
          <a:ext cx="1370533" cy="685266"/>
        </a:xfrm>
        <a:prstGeom prst="roundRect">
          <a:avLst>
            <a:gd name="adj" fmla="val 10000"/>
          </a:avLst>
        </a:prstGeom>
        <a:solidFill>
          <a:schemeClr val="accent4">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solidFill>
                <a:schemeClr val="tx2"/>
              </a:solidFill>
              <a:latin typeface="Microsoft YaHei" panose="020B0503020204020204" pitchFamily="34" charset="-122"/>
              <a:ea typeface="Microsoft YaHei" panose="020B0503020204020204" pitchFamily="34" charset="-122"/>
            </a:rPr>
            <a:t>未來工程</a:t>
          </a:r>
        </a:p>
      </dsp:txBody>
      <dsp:txXfrm>
        <a:off x="7152339" y="148896"/>
        <a:ext cx="1330391" cy="6451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MO"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CB804-49BE-C94B-9E5F-1F8A739D3C1F}" type="datetimeFigureOut">
              <a:rPr kumimoji="1" lang="zh-MO" altLang="en-US" smtClean="0"/>
              <a:t>17/2/2022</a:t>
            </a:fld>
            <a:endParaRPr kumimoji="1" lang="zh-MO"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MO"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MO"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05846-C549-1240-85A5-C3C3BB01F510}" type="slidenum">
              <a:rPr kumimoji="1" lang="zh-MO" altLang="en-US" smtClean="0"/>
              <a:t>‹#›</a:t>
            </a:fld>
            <a:endParaRPr kumimoji="1" lang="zh-MO" altLang="en-US"/>
          </a:p>
        </p:txBody>
      </p:sp>
    </p:spTree>
    <p:extLst>
      <p:ext uri="{BB962C8B-B14F-4D97-AF65-F5344CB8AC3E}">
        <p14:creationId xmlns:p14="http://schemas.microsoft.com/office/powerpoint/2010/main" val="99098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MO" altLang="en-US" dirty="0"/>
          </a:p>
        </p:txBody>
      </p:sp>
      <p:sp>
        <p:nvSpPr>
          <p:cNvPr id="4" name="投影片編號版面配置區 3"/>
          <p:cNvSpPr>
            <a:spLocks noGrp="1"/>
          </p:cNvSpPr>
          <p:nvPr>
            <p:ph type="sldNum" sz="quarter" idx="5"/>
          </p:nvPr>
        </p:nvSpPr>
        <p:spPr/>
        <p:txBody>
          <a:bodyPr/>
          <a:lstStyle/>
          <a:p>
            <a:fld id="{14105846-C549-1240-85A5-C3C3BB01F510}" type="slidenum">
              <a:rPr kumimoji="1" lang="zh-MO" altLang="en-US" smtClean="0"/>
              <a:t>1</a:t>
            </a:fld>
            <a:endParaRPr kumimoji="1" lang="zh-MO" altLang="en-US"/>
          </a:p>
        </p:txBody>
      </p:sp>
    </p:spTree>
    <p:extLst>
      <p:ext uri="{BB962C8B-B14F-4D97-AF65-F5344CB8AC3E}">
        <p14:creationId xmlns:p14="http://schemas.microsoft.com/office/powerpoint/2010/main" val="24462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MO" altLang="en-US" dirty="0"/>
          </a:p>
        </p:txBody>
      </p:sp>
      <p:sp>
        <p:nvSpPr>
          <p:cNvPr id="4" name="投影片編號版面配置區 3"/>
          <p:cNvSpPr>
            <a:spLocks noGrp="1"/>
          </p:cNvSpPr>
          <p:nvPr>
            <p:ph type="sldNum" sz="quarter" idx="5"/>
          </p:nvPr>
        </p:nvSpPr>
        <p:spPr/>
        <p:txBody>
          <a:bodyPr/>
          <a:lstStyle/>
          <a:p>
            <a:fld id="{14105846-C549-1240-85A5-C3C3BB01F510}" type="slidenum">
              <a:rPr kumimoji="1" lang="zh-MO" altLang="en-US" smtClean="0"/>
              <a:t>2</a:t>
            </a:fld>
            <a:endParaRPr kumimoji="1" lang="zh-MO" altLang="en-US"/>
          </a:p>
        </p:txBody>
      </p:sp>
    </p:spTree>
    <p:extLst>
      <p:ext uri="{BB962C8B-B14F-4D97-AF65-F5344CB8AC3E}">
        <p14:creationId xmlns:p14="http://schemas.microsoft.com/office/powerpoint/2010/main" val="366713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MO" altLang="en-US" dirty="0"/>
          </a:p>
        </p:txBody>
      </p:sp>
      <p:sp>
        <p:nvSpPr>
          <p:cNvPr id="4" name="投影片編號版面配置區 3"/>
          <p:cNvSpPr>
            <a:spLocks noGrp="1"/>
          </p:cNvSpPr>
          <p:nvPr>
            <p:ph type="sldNum" sz="quarter" idx="5"/>
          </p:nvPr>
        </p:nvSpPr>
        <p:spPr/>
        <p:txBody>
          <a:bodyPr/>
          <a:lstStyle/>
          <a:p>
            <a:fld id="{14105846-C549-1240-85A5-C3C3BB01F510}" type="slidenum">
              <a:rPr kumimoji="1" lang="zh-MO" altLang="en-US" smtClean="0"/>
              <a:t>3</a:t>
            </a:fld>
            <a:endParaRPr kumimoji="1" lang="zh-MO" altLang="en-US"/>
          </a:p>
        </p:txBody>
      </p:sp>
    </p:spTree>
    <p:extLst>
      <p:ext uri="{BB962C8B-B14F-4D97-AF65-F5344CB8AC3E}">
        <p14:creationId xmlns:p14="http://schemas.microsoft.com/office/powerpoint/2010/main" val="76718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78C403-9D51-124D-AF52-A57DCE771329}"/>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endParaRPr kumimoji="1" lang="zh-MO" altLang="en-US"/>
          </a:p>
        </p:txBody>
      </p:sp>
      <p:sp>
        <p:nvSpPr>
          <p:cNvPr id="3" name="副標題 2">
            <a:extLst>
              <a:ext uri="{FF2B5EF4-FFF2-40B4-BE49-F238E27FC236}">
                <a16:creationId xmlns:a16="http://schemas.microsoft.com/office/drawing/2014/main" id="{E1D82036-B08F-8C42-A90E-B92648E9E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endParaRPr kumimoji="1" lang="zh-MO" altLang="en-US"/>
          </a:p>
        </p:txBody>
      </p:sp>
      <p:sp>
        <p:nvSpPr>
          <p:cNvPr id="4" name="日期版面配置區 3">
            <a:extLst>
              <a:ext uri="{FF2B5EF4-FFF2-40B4-BE49-F238E27FC236}">
                <a16:creationId xmlns:a16="http://schemas.microsoft.com/office/drawing/2014/main" id="{CF21EA69-92CF-A945-A5D1-87001E64F2A3}"/>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5" name="頁尾版面配置區 4">
            <a:extLst>
              <a:ext uri="{FF2B5EF4-FFF2-40B4-BE49-F238E27FC236}">
                <a16:creationId xmlns:a16="http://schemas.microsoft.com/office/drawing/2014/main" id="{3852B90F-65A1-BB46-BA95-6995DD09716D}"/>
              </a:ext>
            </a:extLst>
          </p:cNvPr>
          <p:cNvSpPr>
            <a:spLocks noGrp="1"/>
          </p:cNvSpPr>
          <p:nvPr>
            <p:ph type="ftr" sz="quarter" idx="11"/>
          </p:nvPr>
        </p:nvSpPr>
        <p:spPr/>
        <p:txBody>
          <a:bodyPr/>
          <a:lstStyle/>
          <a:p>
            <a:endParaRPr kumimoji="1" lang="zh-MO" altLang="en-US"/>
          </a:p>
        </p:txBody>
      </p:sp>
      <p:sp>
        <p:nvSpPr>
          <p:cNvPr id="6" name="投影片編號版面配置區 5">
            <a:extLst>
              <a:ext uri="{FF2B5EF4-FFF2-40B4-BE49-F238E27FC236}">
                <a16:creationId xmlns:a16="http://schemas.microsoft.com/office/drawing/2014/main" id="{74480BEA-7032-F944-8E97-99C6776C00EC}"/>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168751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BE28AF-C60E-4243-B034-6009872159A7}"/>
              </a:ext>
            </a:extLst>
          </p:cNvPr>
          <p:cNvSpPr>
            <a:spLocks noGrp="1"/>
          </p:cNvSpPr>
          <p:nvPr>
            <p:ph type="title"/>
          </p:nvPr>
        </p:nvSpPr>
        <p:spPr/>
        <p:txBody>
          <a:bodyPr/>
          <a:lstStyle/>
          <a:p>
            <a:r>
              <a:rPr kumimoji="1" lang="zh-TW" altLang="en-US"/>
              <a:t>按一下以編輯母片標題樣式</a:t>
            </a:r>
            <a:endParaRPr kumimoji="1" lang="zh-MO" altLang="en-US"/>
          </a:p>
        </p:txBody>
      </p:sp>
      <p:sp>
        <p:nvSpPr>
          <p:cNvPr id="3" name="直排文字版面配置區 2">
            <a:extLst>
              <a:ext uri="{FF2B5EF4-FFF2-40B4-BE49-F238E27FC236}">
                <a16:creationId xmlns:a16="http://schemas.microsoft.com/office/drawing/2014/main" id="{8CADA7AA-B911-434D-9142-23F09AC8B893}"/>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4" name="日期版面配置區 3">
            <a:extLst>
              <a:ext uri="{FF2B5EF4-FFF2-40B4-BE49-F238E27FC236}">
                <a16:creationId xmlns:a16="http://schemas.microsoft.com/office/drawing/2014/main" id="{8238D6C1-6948-FC49-9351-82E5B5027C95}"/>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5" name="頁尾版面配置區 4">
            <a:extLst>
              <a:ext uri="{FF2B5EF4-FFF2-40B4-BE49-F238E27FC236}">
                <a16:creationId xmlns:a16="http://schemas.microsoft.com/office/drawing/2014/main" id="{2047472F-D687-614B-820D-3480DE075053}"/>
              </a:ext>
            </a:extLst>
          </p:cNvPr>
          <p:cNvSpPr>
            <a:spLocks noGrp="1"/>
          </p:cNvSpPr>
          <p:nvPr>
            <p:ph type="ftr" sz="quarter" idx="11"/>
          </p:nvPr>
        </p:nvSpPr>
        <p:spPr/>
        <p:txBody>
          <a:bodyPr/>
          <a:lstStyle/>
          <a:p>
            <a:endParaRPr kumimoji="1" lang="zh-MO" altLang="en-US"/>
          </a:p>
        </p:txBody>
      </p:sp>
      <p:sp>
        <p:nvSpPr>
          <p:cNvPr id="6" name="投影片編號版面配置區 5">
            <a:extLst>
              <a:ext uri="{FF2B5EF4-FFF2-40B4-BE49-F238E27FC236}">
                <a16:creationId xmlns:a16="http://schemas.microsoft.com/office/drawing/2014/main" id="{F879629C-09AF-2B48-8401-AF596777AAF4}"/>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366803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0AC2460-75B1-7944-97EC-C6E5253C9AB9}"/>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endParaRPr kumimoji="1" lang="zh-MO" altLang="en-US"/>
          </a:p>
        </p:txBody>
      </p:sp>
      <p:sp>
        <p:nvSpPr>
          <p:cNvPr id="3" name="直排文字版面配置區 2">
            <a:extLst>
              <a:ext uri="{FF2B5EF4-FFF2-40B4-BE49-F238E27FC236}">
                <a16:creationId xmlns:a16="http://schemas.microsoft.com/office/drawing/2014/main" id="{9F88C28D-71F4-AA45-ACBB-DD54306B2BEA}"/>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4" name="日期版面配置區 3">
            <a:extLst>
              <a:ext uri="{FF2B5EF4-FFF2-40B4-BE49-F238E27FC236}">
                <a16:creationId xmlns:a16="http://schemas.microsoft.com/office/drawing/2014/main" id="{BC933383-4121-7F4E-A839-886DFB79C4DA}"/>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5" name="頁尾版面配置區 4">
            <a:extLst>
              <a:ext uri="{FF2B5EF4-FFF2-40B4-BE49-F238E27FC236}">
                <a16:creationId xmlns:a16="http://schemas.microsoft.com/office/drawing/2014/main" id="{DDD05BE8-D412-FC42-8949-10CCD1E858D5}"/>
              </a:ext>
            </a:extLst>
          </p:cNvPr>
          <p:cNvSpPr>
            <a:spLocks noGrp="1"/>
          </p:cNvSpPr>
          <p:nvPr>
            <p:ph type="ftr" sz="quarter" idx="11"/>
          </p:nvPr>
        </p:nvSpPr>
        <p:spPr/>
        <p:txBody>
          <a:bodyPr/>
          <a:lstStyle/>
          <a:p>
            <a:endParaRPr kumimoji="1" lang="zh-MO" altLang="en-US"/>
          </a:p>
        </p:txBody>
      </p:sp>
      <p:sp>
        <p:nvSpPr>
          <p:cNvPr id="6" name="投影片編號版面配置區 5">
            <a:extLst>
              <a:ext uri="{FF2B5EF4-FFF2-40B4-BE49-F238E27FC236}">
                <a16:creationId xmlns:a16="http://schemas.microsoft.com/office/drawing/2014/main" id="{DFD89FF7-F34D-E449-9447-352675000980}"/>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215174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15663D-160A-F541-95D3-BF0E1F177FB3}"/>
              </a:ext>
            </a:extLst>
          </p:cNvPr>
          <p:cNvSpPr>
            <a:spLocks noGrp="1"/>
          </p:cNvSpPr>
          <p:nvPr>
            <p:ph type="title"/>
          </p:nvPr>
        </p:nvSpPr>
        <p:spPr/>
        <p:txBody>
          <a:bodyPr/>
          <a:lstStyle/>
          <a:p>
            <a:r>
              <a:rPr kumimoji="1" lang="zh-TW" altLang="en-US"/>
              <a:t>按一下以編輯母片標題樣式</a:t>
            </a:r>
            <a:endParaRPr kumimoji="1" lang="zh-MO" altLang="en-US"/>
          </a:p>
        </p:txBody>
      </p:sp>
      <p:sp>
        <p:nvSpPr>
          <p:cNvPr id="3" name="內容版面配置區 2">
            <a:extLst>
              <a:ext uri="{FF2B5EF4-FFF2-40B4-BE49-F238E27FC236}">
                <a16:creationId xmlns:a16="http://schemas.microsoft.com/office/drawing/2014/main" id="{5496F4B7-43C1-2C49-8BE8-779063FDEB32}"/>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4" name="日期版面配置區 3">
            <a:extLst>
              <a:ext uri="{FF2B5EF4-FFF2-40B4-BE49-F238E27FC236}">
                <a16:creationId xmlns:a16="http://schemas.microsoft.com/office/drawing/2014/main" id="{26201BE8-F96D-6A43-8ECA-F546A0CBB8D4}"/>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5" name="頁尾版面配置區 4">
            <a:extLst>
              <a:ext uri="{FF2B5EF4-FFF2-40B4-BE49-F238E27FC236}">
                <a16:creationId xmlns:a16="http://schemas.microsoft.com/office/drawing/2014/main" id="{2F031DA5-5125-8C49-85ED-10C01A473B4C}"/>
              </a:ext>
            </a:extLst>
          </p:cNvPr>
          <p:cNvSpPr>
            <a:spLocks noGrp="1"/>
          </p:cNvSpPr>
          <p:nvPr>
            <p:ph type="ftr" sz="quarter" idx="11"/>
          </p:nvPr>
        </p:nvSpPr>
        <p:spPr/>
        <p:txBody>
          <a:bodyPr/>
          <a:lstStyle/>
          <a:p>
            <a:endParaRPr kumimoji="1" lang="zh-MO" altLang="en-US"/>
          </a:p>
        </p:txBody>
      </p:sp>
      <p:sp>
        <p:nvSpPr>
          <p:cNvPr id="6" name="投影片編號版面配置區 5">
            <a:extLst>
              <a:ext uri="{FF2B5EF4-FFF2-40B4-BE49-F238E27FC236}">
                <a16:creationId xmlns:a16="http://schemas.microsoft.com/office/drawing/2014/main" id="{1049FEF9-B30C-8745-9A93-60712DE6ECF1}"/>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77826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0C14C4-6B21-DD4C-B386-0D54BB61E46B}"/>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endParaRPr kumimoji="1" lang="zh-MO" altLang="en-US"/>
          </a:p>
        </p:txBody>
      </p:sp>
      <p:sp>
        <p:nvSpPr>
          <p:cNvPr id="3" name="文字版面配置區 2">
            <a:extLst>
              <a:ext uri="{FF2B5EF4-FFF2-40B4-BE49-F238E27FC236}">
                <a16:creationId xmlns:a16="http://schemas.microsoft.com/office/drawing/2014/main" id="{10097CFA-7E3C-B044-B94C-95ADF9D27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E40A0665-92B6-1A45-86EE-7CB3034AAB84}"/>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5" name="頁尾版面配置區 4">
            <a:extLst>
              <a:ext uri="{FF2B5EF4-FFF2-40B4-BE49-F238E27FC236}">
                <a16:creationId xmlns:a16="http://schemas.microsoft.com/office/drawing/2014/main" id="{389A089D-3BA8-FF49-88E9-B5557D15AEC1}"/>
              </a:ext>
            </a:extLst>
          </p:cNvPr>
          <p:cNvSpPr>
            <a:spLocks noGrp="1"/>
          </p:cNvSpPr>
          <p:nvPr>
            <p:ph type="ftr" sz="quarter" idx="11"/>
          </p:nvPr>
        </p:nvSpPr>
        <p:spPr/>
        <p:txBody>
          <a:bodyPr/>
          <a:lstStyle/>
          <a:p>
            <a:endParaRPr kumimoji="1" lang="zh-MO" altLang="en-US"/>
          </a:p>
        </p:txBody>
      </p:sp>
      <p:sp>
        <p:nvSpPr>
          <p:cNvPr id="6" name="投影片編號版面配置區 5">
            <a:extLst>
              <a:ext uri="{FF2B5EF4-FFF2-40B4-BE49-F238E27FC236}">
                <a16:creationId xmlns:a16="http://schemas.microsoft.com/office/drawing/2014/main" id="{79DF04E8-68D8-FA45-B222-7673980EFC39}"/>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390863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91EC6B-DAC3-8448-9FDF-4DFEDDFC26A0}"/>
              </a:ext>
            </a:extLst>
          </p:cNvPr>
          <p:cNvSpPr>
            <a:spLocks noGrp="1"/>
          </p:cNvSpPr>
          <p:nvPr>
            <p:ph type="title"/>
          </p:nvPr>
        </p:nvSpPr>
        <p:spPr/>
        <p:txBody>
          <a:bodyPr/>
          <a:lstStyle/>
          <a:p>
            <a:r>
              <a:rPr kumimoji="1" lang="zh-TW" altLang="en-US"/>
              <a:t>按一下以編輯母片標題樣式</a:t>
            </a:r>
            <a:endParaRPr kumimoji="1" lang="zh-MO" altLang="en-US"/>
          </a:p>
        </p:txBody>
      </p:sp>
      <p:sp>
        <p:nvSpPr>
          <p:cNvPr id="3" name="內容版面配置區 2">
            <a:extLst>
              <a:ext uri="{FF2B5EF4-FFF2-40B4-BE49-F238E27FC236}">
                <a16:creationId xmlns:a16="http://schemas.microsoft.com/office/drawing/2014/main" id="{9C43E268-9341-4949-AF81-DF7895E13202}"/>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4" name="內容版面配置區 3">
            <a:extLst>
              <a:ext uri="{FF2B5EF4-FFF2-40B4-BE49-F238E27FC236}">
                <a16:creationId xmlns:a16="http://schemas.microsoft.com/office/drawing/2014/main" id="{CF1A63E2-38C7-7D40-AF16-3BD05F44791D}"/>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5" name="日期版面配置區 4">
            <a:extLst>
              <a:ext uri="{FF2B5EF4-FFF2-40B4-BE49-F238E27FC236}">
                <a16:creationId xmlns:a16="http://schemas.microsoft.com/office/drawing/2014/main" id="{BF95B4F2-CDC9-B041-8E54-FAFFE8F9646E}"/>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6" name="頁尾版面配置區 5">
            <a:extLst>
              <a:ext uri="{FF2B5EF4-FFF2-40B4-BE49-F238E27FC236}">
                <a16:creationId xmlns:a16="http://schemas.microsoft.com/office/drawing/2014/main" id="{93DB3D40-E84B-BC4C-9D13-1CCEEA0325C6}"/>
              </a:ext>
            </a:extLst>
          </p:cNvPr>
          <p:cNvSpPr>
            <a:spLocks noGrp="1"/>
          </p:cNvSpPr>
          <p:nvPr>
            <p:ph type="ftr" sz="quarter" idx="11"/>
          </p:nvPr>
        </p:nvSpPr>
        <p:spPr/>
        <p:txBody>
          <a:bodyPr/>
          <a:lstStyle/>
          <a:p>
            <a:endParaRPr kumimoji="1" lang="zh-MO" altLang="en-US"/>
          </a:p>
        </p:txBody>
      </p:sp>
      <p:sp>
        <p:nvSpPr>
          <p:cNvPr id="7" name="投影片編號版面配置區 6">
            <a:extLst>
              <a:ext uri="{FF2B5EF4-FFF2-40B4-BE49-F238E27FC236}">
                <a16:creationId xmlns:a16="http://schemas.microsoft.com/office/drawing/2014/main" id="{8FBB79D7-1E63-2745-9392-06E8489598C7}"/>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211350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08A729-D69E-9C49-A885-DE8AE34E1605}"/>
              </a:ext>
            </a:extLst>
          </p:cNvPr>
          <p:cNvSpPr>
            <a:spLocks noGrp="1"/>
          </p:cNvSpPr>
          <p:nvPr>
            <p:ph type="title"/>
          </p:nvPr>
        </p:nvSpPr>
        <p:spPr>
          <a:xfrm>
            <a:off x="839788" y="365125"/>
            <a:ext cx="10515600" cy="1325563"/>
          </a:xfrm>
        </p:spPr>
        <p:txBody>
          <a:bodyPr/>
          <a:lstStyle/>
          <a:p>
            <a:r>
              <a:rPr kumimoji="1" lang="zh-TW" altLang="en-US"/>
              <a:t>按一下以編輯母片標題樣式</a:t>
            </a:r>
            <a:endParaRPr kumimoji="1" lang="zh-MO" altLang="en-US"/>
          </a:p>
        </p:txBody>
      </p:sp>
      <p:sp>
        <p:nvSpPr>
          <p:cNvPr id="3" name="文字版面配置區 2">
            <a:extLst>
              <a:ext uri="{FF2B5EF4-FFF2-40B4-BE49-F238E27FC236}">
                <a16:creationId xmlns:a16="http://schemas.microsoft.com/office/drawing/2014/main" id="{FAD15486-7D56-E043-9EC2-DF766ADF1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489E15BC-BFEB-5443-824B-F6D0D48904EB}"/>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5" name="文字版面配置區 4">
            <a:extLst>
              <a:ext uri="{FF2B5EF4-FFF2-40B4-BE49-F238E27FC236}">
                <a16:creationId xmlns:a16="http://schemas.microsoft.com/office/drawing/2014/main" id="{C0928C68-EFAC-A54A-8D15-AE4C4B3A1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EFFBC7AB-8FC1-FB44-9FC4-31433D8DBD98}"/>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7" name="日期版面配置區 6">
            <a:extLst>
              <a:ext uri="{FF2B5EF4-FFF2-40B4-BE49-F238E27FC236}">
                <a16:creationId xmlns:a16="http://schemas.microsoft.com/office/drawing/2014/main" id="{F8951898-222E-ED4B-9F28-75C1710F7D53}"/>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8" name="頁尾版面配置區 7">
            <a:extLst>
              <a:ext uri="{FF2B5EF4-FFF2-40B4-BE49-F238E27FC236}">
                <a16:creationId xmlns:a16="http://schemas.microsoft.com/office/drawing/2014/main" id="{15105F07-27DC-5346-932D-E8E503E7C5E3}"/>
              </a:ext>
            </a:extLst>
          </p:cNvPr>
          <p:cNvSpPr>
            <a:spLocks noGrp="1"/>
          </p:cNvSpPr>
          <p:nvPr>
            <p:ph type="ftr" sz="quarter" idx="11"/>
          </p:nvPr>
        </p:nvSpPr>
        <p:spPr/>
        <p:txBody>
          <a:bodyPr/>
          <a:lstStyle/>
          <a:p>
            <a:endParaRPr kumimoji="1" lang="zh-MO" altLang="en-US"/>
          </a:p>
        </p:txBody>
      </p:sp>
      <p:sp>
        <p:nvSpPr>
          <p:cNvPr id="9" name="投影片編號版面配置區 8">
            <a:extLst>
              <a:ext uri="{FF2B5EF4-FFF2-40B4-BE49-F238E27FC236}">
                <a16:creationId xmlns:a16="http://schemas.microsoft.com/office/drawing/2014/main" id="{75A5E557-F382-6545-B420-670DFAB1D450}"/>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46418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F89E0A-0AE3-4947-9C33-419736ABE333}"/>
              </a:ext>
            </a:extLst>
          </p:cNvPr>
          <p:cNvSpPr>
            <a:spLocks noGrp="1"/>
          </p:cNvSpPr>
          <p:nvPr>
            <p:ph type="title"/>
          </p:nvPr>
        </p:nvSpPr>
        <p:spPr/>
        <p:txBody>
          <a:bodyPr/>
          <a:lstStyle/>
          <a:p>
            <a:r>
              <a:rPr kumimoji="1" lang="zh-TW" altLang="en-US"/>
              <a:t>按一下以編輯母片標題樣式</a:t>
            </a:r>
            <a:endParaRPr kumimoji="1" lang="zh-MO" altLang="en-US"/>
          </a:p>
        </p:txBody>
      </p:sp>
      <p:sp>
        <p:nvSpPr>
          <p:cNvPr id="3" name="日期版面配置區 2">
            <a:extLst>
              <a:ext uri="{FF2B5EF4-FFF2-40B4-BE49-F238E27FC236}">
                <a16:creationId xmlns:a16="http://schemas.microsoft.com/office/drawing/2014/main" id="{07247190-41C5-2B41-8CB9-477E96FE6BF6}"/>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4" name="頁尾版面配置區 3">
            <a:extLst>
              <a:ext uri="{FF2B5EF4-FFF2-40B4-BE49-F238E27FC236}">
                <a16:creationId xmlns:a16="http://schemas.microsoft.com/office/drawing/2014/main" id="{F2BE63BE-AF34-F14E-BD64-7E823B17C312}"/>
              </a:ext>
            </a:extLst>
          </p:cNvPr>
          <p:cNvSpPr>
            <a:spLocks noGrp="1"/>
          </p:cNvSpPr>
          <p:nvPr>
            <p:ph type="ftr" sz="quarter" idx="11"/>
          </p:nvPr>
        </p:nvSpPr>
        <p:spPr/>
        <p:txBody>
          <a:bodyPr/>
          <a:lstStyle/>
          <a:p>
            <a:endParaRPr kumimoji="1" lang="zh-MO" altLang="en-US"/>
          </a:p>
        </p:txBody>
      </p:sp>
      <p:sp>
        <p:nvSpPr>
          <p:cNvPr id="5" name="投影片編號版面配置區 4">
            <a:extLst>
              <a:ext uri="{FF2B5EF4-FFF2-40B4-BE49-F238E27FC236}">
                <a16:creationId xmlns:a16="http://schemas.microsoft.com/office/drawing/2014/main" id="{CA84D26F-0857-2244-A2AD-33808B2A1677}"/>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365357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64DFB42-8745-1243-B178-7843C5E97258}"/>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3" name="頁尾版面配置區 2">
            <a:extLst>
              <a:ext uri="{FF2B5EF4-FFF2-40B4-BE49-F238E27FC236}">
                <a16:creationId xmlns:a16="http://schemas.microsoft.com/office/drawing/2014/main" id="{AEB09789-411D-6142-8AE0-5CC70D3A2631}"/>
              </a:ext>
            </a:extLst>
          </p:cNvPr>
          <p:cNvSpPr>
            <a:spLocks noGrp="1"/>
          </p:cNvSpPr>
          <p:nvPr>
            <p:ph type="ftr" sz="quarter" idx="11"/>
          </p:nvPr>
        </p:nvSpPr>
        <p:spPr/>
        <p:txBody>
          <a:bodyPr/>
          <a:lstStyle/>
          <a:p>
            <a:endParaRPr kumimoji="1" lang="zh-MO" altLang="en-US"/>
          </a:p>
        </p:txBody>
      </p:sp>
      <p:sp>
        <p:nvSpPr>
          <p:cNvPr id="4" name="投影片編號版面配置區 3">
            <a:extLst>
              <a:ext uri="{FF2B5EF4-FFF2-40B4-BE49-F238E27FC236}">
                <a16:creationId xmlns:a16="http://schemas.microsoft.com/office/drawing/2014/main" id="{A044DC24-40AD-3E4A-984A-F21311B4B8B1}"/>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288252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C46FDB-3261-DE40-93F5-53777E2C64FF}"/>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MO" altLang="en-US"/>
          </a:p>
        </p:txBody>
      </p:sp>
      <p:sp>
        <p:nvSpPr>
          <p:cNvPr id="3" name="內容版面配置區 2">
            <a:extLst>
              <a:ext uri="{FF2B5EF4-FFF2-40B4-BE49-F238E27FC236}">
                <a16:creationId xmlns:a16="http://schemas.microsoft.com/office/drawing/2014/main" id="{9FC18C2B-4B33-9E48-BB3C-64F89E6B9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4" name="文字版面配置區 3">
            <a:extLst>
              <a:ext uri="{FF2B5EF4-FFF2-40B4-BE49-F238E27FC236}">
                <a16:creationId xmlns:a16="http://schemas.microsoft.com/office/drawing/2014/main" id="{B187AC97-AF74-9E4E-9C07-F4F02717D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81A40C59-A386-864B-9DF9-0D2017DBDD2D}"/>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6" name="頁尾版面配置區 5">
            <a:extLst>
              <a:ext uri="{FF2B5EF4-FFF2-40B4-BE49-F238E27FC236}">
                <a16:creationId xmlns:a16="http://schemas.microsoft.com/office/drawing/2014/main" id="{BCBC8AF7-91D5-EE4C-84C5-BD3451746D3D}"/>
              </a:ext>
            </a:extLst>
          </p:cNvPr>
          <p:cNvSpPr>
            <a:spLocks noGrp="1"/>
          </p:cNvSpPr>
          <p:nvPr>
            <p:ph type="ftr" sz="quarter" idx="11"/>
          </p:nvPr>
        </p:nvSpPr>
        <p:spPr/>
        <p:txBody>
          <a:bodyPr/>
          <a:lstStyle/>
          <a:p>
            <a:endParaRPr kumimoji="1" lang="zh-MO" altLang="en-US"/>
          </a:p>
        </p:txBody>
      </p:sp>
      <p:sp>
        <p:nvSpPr>
          <p:cNvPr id="7" name="投影片編號版面配置區 6">
            <a:extLst>
              <a:ext uri="{FF2B5EF4-FFF2-40B4-BE49-F238E27FC236}">
                <a16:creationId xmlns:a16="http://schemas.microsoft.com/office/drawing/2014/main" id="{61C85F48-9A83-F244-90D7-B01D9B68EBB9}"/>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328764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D2EEEE-AEA8-6E46-9640-A8500EB134FB}"/>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MO" altLang="en-US"/>
          </a:p>
        </p:txBody>
      </p:sp>
      <p:sp>
        <p:nvSpPr>
          <p:cNvPr id="3" name="圖片版面配置區 2">
            <a:extLst>
              <a:ext uri="{FF2B5EF4-FFF2-40B4-BE49-F238E27FC236}">
                <a16:creationId xmlns:a16="http://schemas.microsoft.com/office/drawing/2014/main" id="{C671CAB3-E915-CA4F-B3DE-B53A62535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MO" altLang="en-US"/>
          </a:p>
        </p:txBody>
      </p:sp>
      <p:sp>
        <p:nvSpPr>
          <p:cNvPr id="4" name="文字版面配置區 3">
            <a:extLst>
              <a:ext uri="{FF2B5EF4-FFF2-40B4-BE49-F238E27FC236}">
                <a16:creationId xmlns:a16="http://schemas.microsoft.com/office/drawing/2014/main" id="{41A58766-289A-024A-8C74-A641C64FD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E388AD8A-79E0-B84A-A090-00A23477A883}"/>
              </a:ext>
            </a:extLst>
          </p:cNvPr>
          <p:cNvSpPr>
            <a:spLocks noGrp="1"/>
          </p:cNvSpPr>
          <p:nvPr>
            <p:ph type="dt" sz="half" idx="10"/>
          </p:nvPr>
        </p:nvSpPr>
        <p:spPr/>
        <p:txBody>
          <a:bodyPr/>
          <a:lstStyle/>
          <a:p>
            <a:fld id="{7D4AE4F9-3FE8-BA42-AA9C-2ACD74F26DCE}" type="datetimeFigureOut">
              <a:rPr kumimoji="1" lang="zh-MO" altLang="en-US" smtClean="0"/>
              <a:t>17/2/2022</a:t>
            </a:fld>
            <a:endParaRPr kumimoji="1" lang="zh-MO" altLang="en-US"/>
          </a:p>
        </p:txBody>
      </p:sp>
      <p:sp>
        <p:nvSpPr>
          <p:cNvPr id="6" name="頁尾版面配置區 5">
            <a:extLst>
              <a:ext uri="{FF2B5EF4-FFF2-40B4-BE49-F238E27FC236}">
                <a16:creationId xmlns:a16="http://schemas.microsoft.com/office/drawing/2014/main" id="{F8E37D74-36CD-2C46-9C5D-A212E5568B62}"/>
              </a:ext>
            </a:extLst>
          </p:cNvPr>
          <p:cNvSpPr>
            <a:spLocks noGrp="1"/>
          </p:cNvSpPr>
          <p:nvPr>
            <p:ph type="ftr" sz="quarter" idx="11"/>
          </p:nvPr>
        </p:nvSpPr>
        <p:spPr/>
        <p:txBody>
          <a:bodyPr/>
          <a:lstStyle/>
          <a:p>
            <a:endParaRPr kumimoji="1" lang="zh-MO" altLang="en-US"/>
          </a:p>
        </p:txBody>
      </p:sp>
      <p:sp>
        <p:nvSpPr>
          <p:cNvPr id="7" name="投影片編號版面配置區 6">
            <a:extLst>
              <a:ext uri="{FF2B5EF4-FFF2-40B4-BE49-F238E27FC236}">
                <a16:creationId xmlns:a16="http://schemas.microsoft.com/office/drawing/2014/main" id="{B87BA53E-79B1-B244-9DE3-011676C83D8B}"/>
              </a:ext>
            </a:extLst>
          </p:cNvPr>
          <p:cNvSpPr>
            <a:spLocks noGrp="1"/>
          </p:cNvSpPr>
          <p:nvPr>
            <p:ph type="sldNum" sz="quarter" idx="12"/>
          </p:nvPr>
        </p:nvSpPr>
        <p:spPr/>
        <p:txBody>
          <a:body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336923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16AEA0D-A92A-5E47-8B4B-A883F74981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endParaRPr kumimoji="1" lang="zh-MO" altLang="en-US"/>
          </a:p>
        </p:txBody>
      </p:sp>
      <p:sp>
        <p:nvSpPr>
          <p:cNvPr id="3" name="文字版面配置區 2">
            <a:extLst>
              <a:ext uri="{FF2B5EF4-FFF2-40B4-BE49-F238E27FC236}">
                <a16:creationId xmlns:a16="http://schemas.microsoft.com/office/drawing/2014/main" id="{1DF1625D-794B-1648-BA54-7FF87B3C84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MO" altLang="en-US"/>
          </a:p>
        </p:txBody>
      </p:sp>
      <p:sp>
        <p:nvSpPr>
          <p:cNvPr id="4" name="日期版面配置區 3">
            <a:extLst>
              <a:ext uri="{FF2B5EF4-FFF2-40B4-BE49-F238E27FC236}">
                <a16:creationId xmlns:a16="http://schemas.microsoft.com/office/drawing/2014/main" id="{B577EB37-73EA-8C47-BB78-19C30B1D0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AE4F9-3FE8-BA42-AA9C-2ACD74F26DCE}" type="datetimeFigureOut">
              <a:rPr kumimoji="1" lang="zh-MO" altLang="en-US" smtClean="0"/>
              <a:t>17/2/2022</a:t>
            </a:fld>
            <a:endParaRPr kumimoji="1" lang="zh-MO" altLang="en-US"/>
          </a:p>
        </p:txBody>
      </p:sp>
      <p:sp>
        <p:nvSpPr>
          <p:cNvPr id="5" name="頁尾版面配置區 4">
            <a:extLst>
              <a:ext uri="{FF2B5EF4-FFF2-40B4-BE49-F238E27FC236}">
                <a16:creationId xmlns:a16="http://schemas.microsoft.com/office/drawing/2014/main" id="{3AD45D81-4C80-5C48-983A-FDA891DBD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MO" altLang="en-US"/>
          </a:p>
        </p:txBody>
      </p:sp>
      <p:sp>
        <p:nvSpPr>
          <p:cNvPr id="6" name="投影片編號版面配置區 5">
            <a:extLst>
              <a:ext uri="{FF2B5EF4-FFF2-40B4-BE49-F238E27FC236}">
                <a16:creationId xmlns:a16="http://schemas.microsoft.com/office/drawing/2014/main" id="{05C9EE02-955E-D14C-B1C1-4AF57E5CA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12AA9-8F8F-CC4E-9929-AA4FF2FED9E3}" type="slidenum">
              <a:rPr kumimoji="1" lang="zh-MO" altLang="en-US" smtClean="0"/>
              <a:t>‹#›</a:t>
            </a:fld>
            <a:endParaRPr kumimoji="1" lang="zh-MO" altLang="en-US"/>
          </a:p>
        </p:txBody>
      </p:sp>
    </p:spTree>
    <p:extLst>
      <p:ext uri="{BB962C8B-B14F-4D97-AF65-F5344CB8AC3E}">
        <p14:creationId xmlns:p14="http://schemas.microsoft.com/office/powerpoint/2010/main" val="1256245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M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acebook.com/mstieam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acebook.com/mstieam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圖片 6">
            <a:extLst>
              <a:ext uri="{FF2B5EF4-FFF2-40B4-BE49-F238E27FC236}">
                <a16:creationId xmlns:a16="http://schemas.microsoft.com/office/drawing/2014/main" id="{FA454745-8B0C-0C49-8DE3-E8D62B775A9C}"/>
              </a:ext>
            </a:extLst>
          </p:cNvPr>
          <p:cNvPicPr>
            <a:picLocks noChangeAspect="1"/>
          </p:cNvPicPr>
          <p:nvPr/>
        </p:nvPicPr>
        <p:blipFill>
          <a:blip r:embed="rId3"/>
          <a:stretch>
            <a:fillRect/>
          </a:stretch>
        </p:blipFill>
        <p:spPr>
          <a:xfrm>
            <a:off x="2836612" y="-391892"/>
            <a:ext cx="6518773" cy="2650490"/>
          </a:xfrm>
          <a:prstGeom prst="rect">
            <a:avLst/>
          </a:prstGeom>
        </p:spPr>
      </p:pic>
      <p:pic>
        <p:nvPicPr>
          <p:cNvPr id="12" name="圖片 11">
            <a:extLst>
              <a:ext uri="{FF2B5EF4-FFF2-40B4-BE49-F238E27FC236}">
                <a16:creationId xmlns:a16="http://schemas.microsoft.com/office/drawing/2014/main" id="{674D2E53-86E5-2B40-AA95-414EA2BF121D}"/>
              </a:ext>
            </a:extLst>
          </p:cNvPr>
          <p:cNvPicPr>
            <a:picLocks noChangeAspect="1"/>
          </p:cNvPicPr>
          <p:nvPr/>
        </p:nvPicPr>
        <p:blipFill>
          <a:blip r:embed="rId4"/>
          <a:stretch>
            <a:fillRect/>
          </a:stretch>
        </p:blipFill>
        <p:spPr>
          <a:xfrm>
            <a:off x="996949" y="3429000"/>
            <a:ext cx="10198100" cy="2679700"/>
          </a:xfrm>
          <a:prstGeom prst="rect">
            <a:avLst/>
          </a:prstGeom>
        </p:spPr>
      </p:pic>
      <p:sp>
        <p:nvSpPr>
          <p:cNvPr id="15" name="文字方塊 14">
            <a:extLst>
              <a:ext uri="{FF2B5EF4-FFF2-40B4-BE49-F238E27FC236}">
                <a16:creationId xmlns:a16="http://schemas.microsoft.com/office/drawing/2014/main" id="{DC6AA2FE-E43E-BA4D-8B18-47A6627E859E}"/>
              </a:ext>
            </a:extLst>
          </p:cNvPr>
          <p:cNvSpPr txBox="1"/>
          <p:nvPr/>
        </p:nvSpPr>
        <p:spPr>
          <a:xfrm>
            <a:off x="2992243" y="2543978"/>
            <a:ext cx="6096000" cy="1323439"/>
          </a:xfrm>
          <a:prstGeom prst="rect">
            <a:avLst/>
          </a:prstGeom>
          <a:noFill/>
        </p:spPr>
        <p:txBody>
          <a:bodyPr wrap="square">
            <a:spAutoFit/>
          </a:bodyPr>
          <a:lstStyle/>
          <a:p>
            <a:pPr algn="ctr"/>
            <a:r>
              <a:rPr lang="zh-MO" altLang="en-US" sz="8000" dirty="0">
                <a:solidFill>
                  <a:schemeClr val="accent1">
                    <a:lumMod val="50000"/>
                  </a:schemeClr>
                </a:solidFill>
              </a:rPr>
              <a:t>MACAU 202</a:t>
            </a:r>
            <a:r>
              <a:rPr lang="en-US" altLang="zh-MO" sz="8000" dirty="0">
                <a:solidFill>
                  <a:schemeClr val="accent1">
                    <a:lumMod val="50000"/>
                  </a:schemeClr>
                </a:solidFill>
              </a:rPr>
              <a:t>2</a:t>
            </a:r>
            <a:endParaRPr lang="zh-MO" altLang="en-US" sz="8000" dirty="0">
              <a:solidFill>
                <a:schemeClr val="accent1">
                  <a:lumMod val="50000"/>
                </a:schemeClr>
              </a:solidFill>
            </a:endParaRPr>
          </a:p>
        </p:txBody>
      </p:sp>
      <p:sp>
        <p:nvSpPr>
          <p:cNvPr id="17" name="文字方塊 16">
            <a:extLst>
              <a:ext uri="{FF2B5EF4-FFF2-40B4-BE49-F238E27FC236}">
                <a16:creationId xmlns:a16="http://schemas.microsoft.com/office/drawing/2014/main" id="{0DA426B9-C1BF-0845-A6E2-81423BF6F8D4}"/>
              </a:ext>
            </a:extLst>
          </p:cNvPr>
          <p:cNvSpPr txBox="1"/>
          <p:nvPr/>
        </p:nvSpPr>
        <p:spPr>
          <a:xfrm>
            <a:off x="4642624" y="4768850"/>
            <a:ext cx="6099716" cy="707886"/>
          </a:xfrm>
          <a:prstGeom prst="rect">
            <a:avLst/>
          </a:prstGeom>
          <a:noFill/>
        </p:spPr>
        <p:txBody>
          <a:bodyPr wrap="square">
            <a:spAutoFit/>
          </a:bodyPr>
          <a:lstStyle/>
          <a:p>
            <a:r>
              <a:rPr lang="zh-MO" altLang="en-US" sz="2000" spc="300" dirty="0">
                <a:latin typeface="Hiragino Sans GB W3" panose="020B0300000000000000" pitchFamily="34" charset="-128"/>
                <a:ea typeface="Hiragino Sans GB W3" panose="020B0300000000000000" pitchFamily="34" charset="-128"/>
              </a:rPr>
              <a:t>日期：</a:t>
            </a:r>
            <a:r>
              <a:rPr lang="zh-MO" altLang="en-US" sz="2000" dirty="0">
                <a:latin typeface="Hiragino Sans GB W3" panose="020B0300000000000000" pitchFamily="34" charset="-128"/>
                <a:ea typeface="Hiragino Sans GB W3" panose="020B0300000000000000" pitchFamily="34" charset="-128"/>
              </a:rPr>
              <a:t>7月</a:t>
            </a:r>
            <a:r>
              <a:rPr lang="en-US" altLang="zh-MO" sz="2000" dirty="0">
                <a:latin typeface="Hiragino Sans GB W3" panose="020B0300000000000000" pitchFamily="34" charset="-128"/>
                <a:ea typeface="Hiragino Sans GB W3" panose="020B0300000000000000" pitchFamily="34" charset="-128"/>
              </a:rPr>
              <a:t>16</a:t>
            </a:r>
            <a:r>
              <a:rPr lang="zh-MO" altLang="en-US" sz="2000" dirty="0">
                <a:latin typeface="Hiragino Sans GB W3" panose="020B0300000000000000" pitchFamily="34" charset="-128"/>
                <a:ea typeface="Hiragino Sans GB W3" panose="020B0300000000000000" pitchFamily="34" charset="-128"/>
              </a:rPr>
              <a:t>、</a:t>
            </a:r>
            <a:r>
              <a:rPr lang="en-US" altLang="zh-MO" sz="2000" dirty="0">
                <a:latin typeface="Hiragino Sans GB W3" panose="020B0300000000000000" pitchFamily="34" charset="-128"/>
                <a:ea typeface="Hiragino Sans GB W3" panose="020B0300000000000000" pitchFamily="34" charset="-128"/>
              </a:rPr>
              <a:t>17</a:t>
            </a:r>
            <a:r>
              <a:rPr lang="zh-MO" altLang="en-US" sz="2000" dirty="0">
                <a:latin typeface="Hiragino Sans GB W3" panose="020B0300000000000000" pitchFamily="34" charset="-128"/>
                <a:ea typeface="Hiragino Sans GB W3" panose="020B0300000000000000" pitchFamily="34" charset="-128"/>
              </a:rPr>
              <a:t>日</a:t>
            </a:r>
            <a:endParaRPr lang="en-US" altLang="zh-MO" sz="2000" dirty="0">
              <a:latin typeface="Hiragino Sans GB W3" panose="020B0300000000000000" pitchFamily="34" charset="-128"/>
              <a:ea typeface="Hiragino Sans GB W3" panose="020B0300000000000000" pitchFamily="34" charset="-128"/>
            </a:endParaRPr>
          </a:p>
          <a:p>
            <a:r>
              <a:rPr lang="zh-MO" altLang="en-US" sz="2000" dirty="0">
                <a:latin typeface="Hiragino Sans GB W3" panose="020B0300000000000000" pitchFamily="34" charset="-128"/>
                <a:ea typeface="Hiragino Sans GB W3" panose="020B0300000000000000" pitchFamily="34" charset="-128"/>
              </a:rPr>
              <a:t>地點：</a:t>
            </a:r>
            <a:r>
              <a:rPr lang="en-US" altLang="zh-MO" sz="2000" dirty="0">
                <a:latin typeface="Hiragino Sans GB W3" panose="020B0300000000000000" pitchFamily="34" charset="-128"/>
                <a:ea typeface="Hiragino Sans GB W3" panose="020B0300000000000000" pitchFamily="34" charset="-128"/>
              </a:rPr>
              <a:t> </a:t>
            </a:r>
            <a:r>
              <a:rPr lang="zh-MO" altLang="en-US" sz="2000" spc="300" dirty="0">
                <a:latin typeface="Hiragino Sans GB W3" panose="020B0300000000000000" pitchFamily="34" charset="-128"/>
                <a:ea typeface="Hiragino Sans GB W3" panose="020B0300000000000000" pitchFamily="34" charset="-128"/>
              </a:rPr>
              <a:t>澳門培正中學</a:t>
            </a:r>
          </a:p>
        </p:txBody>
      </p:sp>
      <p:sp>
        <p:nvSpPr>
          <p:cNvPr id="19" name="文字方塊 18">
            <a:extLst>
              <a:ext uri="{FF2B5EF4-FFF2-40B4-BE49-F238E27FC236}">
                <a16:creationId xmlns:a16="http://schemas.microsoft.com/office/drawing/2014/main" id="{6CF93A9F-FC37-D640-A8CD-3DF2DEB7539E}"/>
              </a:ext>
            </a:extLst>
          </p:cNvPr>
          <p:cNvSpPr txBox="1"/>
          <p:nvPr/>
        </p:nvSpPr>
        <p:spPr>
          <a:xfrm>
            <a:off x="3047998" y="3825551"/>
            <a:ext cx="6099716" cy="523220"/>
          </a:xfrm>
          <a:prstGeom prst="rect">
            <a:avLst/>
          </a:prstGeom>
          <a:noFill/>
        </p:spPr>
        <p:txBody>
          <a:bodyPr wrap="square">
            <a:spAutoFit/>
          </a:bodyPr>
          <a:lstStyle/>
          <a:p>
            <a:pPr algn="ctr"/>
            <a:r>
              <a:rPr lang="en-US" altLang="zh-MO" sz="2800" spc="600" dirty="0">
                <a:latin typeface="Hiragino Sans GB W3" panose="020B0300000000000000" pitchFamily="34" charset="-128"/>
                <a:ea typeface="Hiragino Sans GB W3" panose="020B0300000000000000" pitchFamily="34" charset="-128"/>
              </a:rPr>
              <a:t>WRO</a:t>
            </a:r>
            <a:r>
              <a:rPr lang="zh-MO" altLang="en-US" sz="2800" spc="600" dirty="0">
                <a:latin typeface="Hiragino Sans GB W3" panose="020B0300000000000000" pitchFamily="34" charset="-128"/>
                <a:ea typeface="Hiragino Sans GB W3" panose="020B0300000000000000" pitchFamily="34" charset="-128"/>
              </a:rPr>
              <a:t>澳門區選拔賽 </a:t>
            </a:r>
            <a:r>
              <a:rPr lang="en-US" altLang="zh-MO" sz="2800" spc="600" dirty="0">
                <a:latin typeface="Hiragino Sans GB W3" panose="020B0300000000000000" pitchFamily="34" charset="-128"/>
                <a:ea typeface="Hiragino Sans GB W3" panose="020B0300000000000000" pitchFamily="34" charset="-128"/>
              </a:rPr>
              <a:t>2022</a:t>
            </a:r>
            <a:endParaRPr lang="zh-MO" altLang="en-US" sz="2800" spc="600" dirty="0"/>
          </a:p>
        </p:txBody>
      </p:sp>
    </p:spTree>
    <p:extLst>
      <p:ext uri="{BB962C8B-B14F-4D97-AF65-F5344CB8AC3E}">
        <p14:creationId xmlns:p14="http://schemas.microsoft.com/office/powerpoint/2010/main" val="353782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9F0332A-4CD6-486A-B600-0BE491E46651}"/>
              </a:ext>
            </a:extLst>
          </p:cNvPr>
          <p:cNvPicPr>
            <a:picLocks noChangeAspect="1"/>
          </p:cNvPicPr>
          <p:nvPr/>
        </p:nvPicPr>
        <p:blipFill>
          <a:blip r:embed="rId2">
            <a:lum bright="70000" contrast="-70000"/>
          </a:blip>
          <a:stretch>
            <a:fillRect/>
          </a:stretch>
        </p:blipFill>
        <p:spPr>
          <a:xfrm>
            <a:off x="0" y="1723307"/>
            <a:ext cx="752934" cy="776102"/>
          </a:xfrm>
          <a:prstGeom prst="rect">
            <a:avLst/>
          </a:prstGeom>
        </p:spPr>
      </p:pic>
      <p:sp>
        <p:nvSpPr>
          <p:cNvPr id="4" name="文字方塊 3">
            <a:extLst>
              <a:ext uri="{FF2B5EF4-FFF2-40B4-BE49-F238E27FC236}">
                <a16:creationId xmlns:a16="http://schemas.microsoft.com/office/drawing/2014/main" id="{BCA96403-A17D-E742-B6FC-44845BA610A2}"/>
              </a:ext>
            </a:extLst>
          </p:cNvPr>
          <p:cNvSpPr txBox="1"/>
          <p:nvPr/>
        </p:nvSpPr>
        <p:spPr>
          <a:xfrm>
            <a:off x="526330" y="2054074"/>
            <a:ext cx="3286477" cy="461665"/>
          </a:xfrm>
          <a:prstGeom prst="rect">
            <a:avLst/>
          </a:prstGeom>
          <a:noFill/>
        </p:spPr>
        <p:txBody>
          <a:bodyPr wrap="none" rtlCol="0">
            <a:spAutoFit/>
          </a:bodyPr>
          <a:lstStyle/>
          <a:p>
            <a:r>
              <a:rPr kumimoji="1" lang="zh-TW" altLang="en-US" sz="2400" spc="600" dirty="0">
                <a:solidFill>
                  <a:schemeClr val="accent2"/>
                </a:solidFill>
                <a:latin typeface="Microsoft YaHei" panose="020B0503020204020204" pitchFamily="34" charset="-122"/>
                <a:ea typeface="Microsoft YaHei" panose="020B0503020204020204" pitchFamily="34" charset="-122"/>
              </a:rPr>
              <a:t>主題</a:t>
            </a:r>
            <a:r>
              <a:rPr kumimoji="1" lang="en-US" altLang="zh-TW" sz="2400" spc="600" dirty="0">
                <a:solidFill>
                  <a:schemeClr val="accent2"/>
                </a:solidFill>
                <a:latin typeface="Microsoft YaHei" panose="020B0503020204020204" pitchFamily="34" charset="-122"/>
                <a:ea typeface="Microsoft YaHei" panose="020B0503020204020204" pitchFamily="34" charset="-122"/>
              </a:rPr>
              <a:t>1:</a:t>
            </a:r>
            <a:r>
              <a:rPr kumimoji="1" lang="zh-TW" altLang="en-US" sz="2400" spc="600" dirty="0">
                <a:solidFill>
                  <a:schemeClr val="accent2"/>
                </a:solidFill>
                <a:latin typeface="Microsoft YaHei" panose="020B0503020204020204" pitchFamily="34" charset="-122"/>
                <a:ea typeface="Microsoft YaHei" panose="020B0503020204020204" pitchFamily="34" charset="-122"/>
              </a:rPr>
              <a:t>家用機械人</a:t>
            </a:r>
            <a:endParaRPr kumimoji="1" lang="zh-MO" altLang="en-US" sz="2000" spc="600" dirty="0">
              <a:solidFill>
                <a:schemeClr val="tx2"/>
              </a:solidFill>
              <a:latin typeface="Microsoft YaHei" panose="020B0503020204020204" pitchFamily="34" charset="-122"/>
              <a:ea typeface="Microsoft YaHei" panose="020B0503020204020204" pitchFamily="34" charset="-122"/>
            </a:endParaRPr>
          </a:p>
        </p:txBody>
      </p:sp>
      <p:sp>
        <p:nvSpPr>
          <p:cNvPr id="6" name="文字方塊 5">
            <a:extLst>
              <a:ext uri="{FF2B5EF4-FFF2-40B4-BE49-F238E27FC236}">
                <a16:creationId xmlns:a16="http://schemas.microsoft.com/office/drawing/2014/main" id="{E1BA712B-2E45-2B4F-BEB2-7CFA692447F8}"/>
              </a:ext>
            </a:extLst>
          </p:cNvPr>
          <p:cNvSpPr txBox="1"/>
          <p:nvPr/>
        </p:nvSpPr>
        <p:spPr>
          <a:xfrm>
            <a:off x="412078" y="2694398"/>
            <a:ext cx="3251211" cy="3782895"/>
          </a:xfrm>
          <a:prstGeom prst="rect">
            <a:avLst/>
          </a:prstGeom>
          <a:noFill/>
        </p:spPr>
        <p:txBody>
          <a:bodyPr wrap="square" rtlCol="0">
            <a:spAutoFit/>
          </a:bodyPr>
          <a:lstStyle/>
          <a:p>
            <a:pPr algn="just">
              <a:lnSpc>
                <a:spcPct val="150000"/>
              </a:lnSpc>
            </a:pPr>
            <a:r>
              <a:rPr kumimoji="1" lang="zh-TW" altLang="en-US" spc="300" dirty="0">
                <a:solidFill>
                  <a:schemeClr val="tx2"/>
                </a:solidFill>
                <a:latin typeface="Microsoft YaHei" panose="020B0503020204020204" pitchFamily="34" charset="-122"/>
                <a:ea typeface="Microsoft YaHei" panose="020B0503020204020204" pitchFamily="34" charset="-122"/>
              </a:rPr>
              <a:t>在家中</a:t>
            </a:r>
            <a:r>
              <a:rPr kumimoji="1" lang="en-US" altLang="zh-TW" spc="300" dirty="0">
                <a:solidFill>
                  <a:schemeClr val="tx2"/>
                </a:solidFill>
                <a:latin typeface="Microsoft YaHei" panose="020B0503020204020204" pitchFamily="34" charset="-122"/>
                <a:ea typeface="Microsoft YaHei" panose="020B0503020204020204" pitchFamily="34" charset="-122"/>
              </a:rPr>
              <a:t>, </a:t>
            </a:r>
            <a:r>
              <a:rPr kumimoji="1" lang="zh-TW" altLang="en-US" spc="300" dirty="0">
                <a:solidFill>
                  <a:schemeClr val="tx2"/>
                </a:solidFill>
                <a:latin typeface="Microsoft YaHei" panose="020B0503020204020204" pitchFamily="34" charset="-122"/>
                <a:ea typeface="Microsoft YaHei" panose="020B0503020204020204" pitchFamily="34" charset="-122"/>
              </a:rPr>
              <a:t>有很多任務必須定期完成。機械人可以自主接管並簡化工作流程。由於機械人的工作環境在人類的家中</a:t>
            </a:r>
            <a:r>
              <a:rPr kumimoji="1" lang="en-US" altLang="zh-TW" spc="300" dirty="0">
                <a:solidFill>
                  <a:schemeClr val="tx2"/>
                </a:solidFill>
                <a:latin typeface="Microsoft YaHei" panose="020B0503020204020204" pitchFamily="34" charset="-122"/>
                <a:ea typeface="Microsoft YaHei" panose="020B0503020204020204" pitchFamily="34" charset="-122"/>
              </a:rPr>
              <a:t>, </a:t>
            </a:r>
            <a:r>
              <a:rPr kumimoji="1" lang="zh-TW" altLang="en-US" spc="300" dirty="0">
                <a:solidFill>
                  <a:schemeClr val="tx2"/>
                </a:solidFill>
                <a:latin typeface="Microsoft YaHei" panose="020B0503020204020204" pitchFamily="34" charset="-122"/>
                <a:ea typeface="Microsoft YaHei" panose="020B0503020204020204" pitchFamily="34" charset="-122"/>
              </a:rPr>
              <a:t>因此不應以危及人類的方式行動。為此</a:t>
            </a:r>
            <a:r>
              <a:rPr kumimoji="1" lang="en-US" altLang="zh-TW" spc="300" dirty="0">
                <a:solidFill>
                  <a:schemeClr val="tx2"/>
                </a:solidFill>
                <a:latin typeface="Microsoft YaHei" panose="020B0503020204020204" pitchFamily="34" charset="-122"/>
                <a:ea typeface="Microsoft YaHei" panose="020B0503020204020204" pitchFamily="34" charset="-122"/>
              </a:rPr>
              <a:t>, </a:t>
            </a:r>
            <a:r>
              <a:rPr kumimoji="1" lang="zh-TW" altLang="en-US" spc="300" dirty="0">
                <a:solidFill>
                  <a:schemeClr val="tx2"/>
                </a:solidFill>
                <a:latin typeface="Microsoft YaHei" panose="020B0503020204020204" pitchFamily="34" charset="-122"/>
                <a:ea typeface="Microsoft YaHei" panose="020B0503020204020204" pitchFamily="34" charset="-122"/>
              </a:rPr>
              <a:t>尋找可以在家中執行任務的機械人解決方案</a:t>
            </a:r>
            <a:r>
              <a:rPr kumimoji="1" lang="en-US" altLang="zh-TW" spc="300" dirty="0">
                <a:solidFill>
                  <a:schemeClr val="tx2"/>
                </a:solidFill>
                <a:latin typeface="Microsoft YaHei" panose="020B0503020204020204" pitchFamily="34" charset="-122"/>
                <a:ea typeface="Microsoft YaHei" panose="020B0503020204020204" pitchFamily="34" charset="-122"/>
              </a:rPr>
              <a:t>, </a:t>
            </a:r>
            <a:r>
              <a:rPr kumimoji="1" lang="zh-TW" altLang="en-US" spc="300" dirty="0">
                <a:solidFill>
                  <a:schemeClr val="tx2"/>
                </a:solidFill>
                <a:latin typeface="Microsoft YaHei" panose="020B0503020204020204" pitchFamily="34" charset="-122"/>
                <a:ea typeface="Microsoft YaHei" panose="020B0503020204020204" pitchFamily="34" charset="-122"/>
              </a:rPr>
              <a:t>以減輕人們的負擔。</a:t>
            </a:r>
            <a:endParaRPr kumimoji="1" lang="zh-MO" altLang="en-US" spc="300" dirty="0">
              <a:solidFill>
                <a:schemeClr val="tx2"/>
              </a:solidFill>
              <a:latin typeface="Microsoft YaHei" panose="020B0503020204020204" pitchFamily="34" charset="-122"/>
              <a:ea typeface="Microsoft YaHei" panose="020B0503020204020204" pitchFamily="34" charset="-122"/>
            </a:endParaRPr>
          </a:p>
        </p:txBody>
      </p:sp>
      <p:sp>
        <p:nvSpPr>
          <p:cNvPr id="7" name="文字方塊 6">
            <a:extLst>
              <a:ext uri="{FF2B5EF4-FFF2-40B4-BE49-F238E27FC236}">
                <a16:creationId xmlns:a16="http://schemas.microsoft.com/office/drawing/2014/main" id="{D79B31C1-6C68-D742-9E08-AE252AFA7585}"/>
              </a:ext>
            </a:extLst>
          </p:cNvPr>
          <p:cNvSpPr txBox="1"/>
          <p:nvPr/>
        </p:nvSpPr>
        <p:spPr>
          <a:xfrm>
            <a:off x="526330" y="1004068"/>
            <a:ext cx="10757553" cy="923330"/>
          </a:xfrm>
          <a:prstGeom prst="rect">
            <a:avLst/>
          </a:prstGeom>
          <a:noFill/>
        </p:spPr>
        <p:txBody>
          <a:bodyPr wrap="square" rtlCol="0">
            <a:spAutoFit/>
          </a:bodyPr>
          <a:lstStyle/>
          <a:p>
            <a:r>
              <a:rPr kumimoji="1" lang="zh-TW" altLang="en-US" sz="5400" kern="1500" spc="1250" dirty="0">
                <a:solidFill>
                  <a:schemeClr val="bg2">
                    <a:lumMod val="50000"/>
                  </a:schemeClr>
                </a:solidFill>
                <a:latin typeface="Microsoft YaHei" panose="020B0503020204020204" pitchFamily="34" charset="-122"/>
                <a:ea typeface="Microsoft YaHei" panose="020B0503020204020204" pitchFamily="34" charset="-122"/>
              </a:rPr>
              <a:t>未來創新賽</a:t>
            </a:r>
            <a:r>
              <a:rPr kumimoji="1" lang="en-US" altLang="zh-TW" kern="1500" spc="1250" dirty="0">
                <a:solidFill>
                  <a:schemeClr val="bg2">
                    <a:lumMod val="75000"/>
                  </a:schemeClr>
                </a:solidFill>
                <a:latin typeface="Microsoft YaHei" panose="020B0503020204020204" pitchFamily="34" charset="-122"/>
                <a:ea typeface="Microsoft YaHei" panose="020B0503020204020204" pitchFamily="34" charset="-122"/>
              </a:rPr>
              <a:t>(</a:t>
            </a:r>
            <a:r>
              <a:rPr kumimoji="1" lang="zh-TW" altLang="en-US" kern="1500" spc="1250" dirty="0">
                <a:solidFill>
                  <a:schemeClr val="bg2">
                    <a:lumMod val="75000"/>
                  </a:schemeClr>
                </a:solidFill>
                <a:latin typeface="Microsoft YaHei" panose="020B0503020204020204" pitchFamily="34" charset="-122"/>
                <a:ea typeface="Microsoft YaHei" panose="020B0503020204020204" pitchFamily="34" charset="-122"/>
              </a:rPr>
              <a:t>可選擇其中一個主題</a:t>
            </a:r>
            <a:r>
              <a:rPr kumimoji="1" lang="en-US" altLang="zh-TW" kern="1500" spc="1250" dirty="0">
                <a:solidFill>
                  <a:schemeClr val="bg2">
                    <a:lumMod val="75000"/>
                  </a:schemeClr>
                </a:solidFill>
                <a:latin typeface="Microsoft YaHei" panose="020B0503020204020204" pitchFamily="34" charset="-122"/>
                <a:ea typeface="Microsoft YaHei" panose="020B0503020204020204" pitchFamily="34" charset="-122"/>
              </a:rPr>
              <a:t>/</a:t>
            </a:r>
            <a:r>
              <a:rPr kumimoji="1" lang="zh-TW" altLang="en-US" kern="1500" spc="1250" dirty="0">
                <a:solidFill>
                  <a:schemeClr val="bg2">
                    <a:lumMod val="75000"/>
                  </a:schemeClr>
                </a:solidFill>
                <a:latin typeface="Microsoft YaHei" panose="020B0503020204020204" pitchFamily="34" charset="-122"/>
                <a:ea typeface="Microsoft YaHei" panose="020B0503020204020204" pitchFamily="34" charset="-122"/>
              </a:rPr>
              <a:t>結合三個主題</a:t>
            </a:r>
            <a:r>
              <a:rPr kumimoji="1" lang="en-US" altLang="zh-TW" sz="3600" kern="1500" spc="1250" dirty="0">
                <a:solidFill>
                  <a:schemeClr val="bg2">
                    <a:lumMod val="90000"/>
                  </a:schemeClr>
                </a:solidFill>
                <a:latin typeface="Microsoft YaHei" panose="020B0503020204020204" pitchFamily="34" charset="-122"/>
                <a:ea typeface="Microsoft YaHei" panose="020B0503020204020204" pitchFamily="34" charset="-122"/>
              </a:rPr>
              <a:t>)</a:t>
            </a:r>
            <a:endParaRPr kumimoji="1" lang="zh-MO" altLang="en-US" sz="5400" kern="1500" spc="1250" dirty="0">
              <a:solidFill>
                <a:schemeClr val="bg2">
                  <a:lumMod val="90000"/>
                </a:schemeClr>
              </a:solidFill>
              <a:latin typeface="Microsoft YaHei" panose="020B0503020204020204" pitchFamily="34" charset="-122"/>
              <a:ea typeface="Microsoft YaHei" panose="020B0503020204020204" pitchFamily="34" charset="-122"/>
            </a:endParaRPr>
          </a:p>
        </p:txBody>
      </p:sp>
      <p:sp>
        <p:nvSpPr>
          <p:cNvPr id="8" name="文字方塊 7">
            <a:extLst>
              <a:ext uri="{FF2B5EF4-FFF2-40B4-BE49-F238E27FC236}">
                <a16:creationId xmlns:a16="http://schemas.microsoft.com/office/drawing/2014/main" id="{467BDD7B-FB54-1B4B-8B7F-AF744C29A3A6}"/>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9" name="文字方塊 8">
            <a:extLst>
              <a:ext uri="{FF2B5EF4-FFF2-40B4-BE49-F238E27FC236}">
                <a16:creationId xmlns:a16="http://schemas.microsoft.com/office/drawing/2014/main" id="{CFF6AFCF-0F53-7F42-BCF3-5867727221FB}"/>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14" name="图片 13">
            <a:extLst>
              <a:ext uri="{FF2B5EF4-FFF2-40B4-BE49-F238E27FC236}">
                <a16:creationId xmlns:a16="http://schemas.microsoft.com/office/drawing/2014/main" id="{DF8E42A2-6A03-418B-A26F-5C5FA4F7C999}"/>
              </a:ext>
            </a:extLst>
          </p:cNvPr>
          <p:cNvPicPr>
            <a:picLocks noChangeAspect="1"/>
          </p:cNvPicPr>
          <p:nvPr/>
        </p:nvPicPr>
        <p:blipFill>
          <a:blip r:embed="rId3">
            <a:lum bright="70000" contrast="-70000"/>
          </a:blip>
          <a:stretch>
            <a:fillRect/>
          </a:stretch>
        </p:blipFill>
        <p:spPr>
          <a:xfrm>
            <a:off x="3943314" y="1810829"/>
            <a:ext cx="740155" cy="704910"/>
          </a:xfrm>
          <a:prstGeom prst="rect">
            <a:avLst/>
          </a:prstGeom>
        </p:spPr>
      </p:pic>
      <p:pic>
        <p:nvPicPr>
          <p:cNvPr id="16" name="图片 15">
            <a:extLst>
              <a:ext uri="{FF2B5EF4-FFF2-40B4-BE49-F238E27FC236}">
                <a16:creationId xmlns:a16="http://schemas.microsoft.com/office/drawing/2014/main" id="{72724411-5912-43A5-A0FA-E5AB0D94BC6D}"/>
              </a:ext>
            </a:extLst>
          </p:cNvPr>
          <p:cNvPicPr>
            <a:picLocks noChangeAspect="1"/>
          </p:cNvPicPr>
          <p:nvPr/>
        </p:nvPicPr>
        <p:blipFill>
          <a:blip r:embed="rId4">
            <a:lum bright="70000" contrast="-70000"/>
          </a:blip>
          <a:stretch>
            <a:fillRect/>
          </a:stretch>
        </p:blipFill>
        <p:spPr>
          <a:xfrm>
            <a:off x="7655752" y="1810830"/>
            <a:ext cx="778717" cy="742618"/>
          </a:xfrm>
          <a:prstGeom prst="rect">
            <a:avLst/>
          </a:prstGeom>
        </p:spPr>
      </p:pic>
      <p:pic>
        <p:nvPicPr>
          <p:cNvPr id="10" name="圖片 9">
            <a:extLst>
              <a:ext uri="{FF2B5EF4-FFF2-40B4-BE49-F238E27FC236}">
                <a16:creationId xmlns:a16="http://schemas.microsoft.com/office/drawing/2014/main" id="{D5CD4821-C106-D24A-9C2B-BC5C0CAE7FB1}"/>
              </a:ext>
            </a:extLst>
          </p:cNvPr>
          <p:cNvPicPr>
            <a:picLocks noChangeAspect="1"/>
          </p:cNvPicPr>
          <p:nvPr/>
        </p:nvPicPr>
        <p:blipFill>
          <a:blip r:embed="rId5"/>
          <a:stretch>
            <a:fillRect/>
          </a:stretch>
        </p:blipFill>
        <p:spPr>
          <a:xfrm>
            <a:off x="311128" y="-241767"/>
            <a:ext cx="2844800" cy="1155700"/>
          </a:xfrm>
          <a:prstGeom prst="rect">
            <a:avLst/>
          </a:prstGeom>
        </p:spPr>
      </p:pic>
      <p:sp>
        <p:nvSpPr>
          <p:cNvPr id="11" name="文字方塊 3">
            <a:extLst>
              <a:ext uri="{FF2B5EF4-FFF2-40B4-BE49-F238E27FC236}">
                <a16:creationId xmlns:a16="http://schemas.microsoft.com/office/drawing/2014/main" id="{D3AD4A27-8051-4BA9-9CE5-A0125B821B15}"/>
              </a:ext>
            </a:extLst>
          </p:cNvPr>
          <p:cNvSpPr txBox="1"/>
          <p:nvPr/>
        </p:nvSpPr>
        <p:spPr>
          <a:xfrm>
            <a:off x="4279500" y="2054074"/>
            <a:ext cx="3286477" cy="461665"/>
          </a:xfrm>
          <a:prstGeom prst="rect">
            <a:avLst/>
          </a:prstGeom>
          <a:noFill/>
        </p:spPr>
        <p:txBody>
          <a:bodyPr wrap="none" rtlCol="0">
            <a:spAutoFit/>
          </a:bodyPr>
          <a:lstStyle/>
          <a:p>
            <a:r>
              <a:rPr kumimoji="1" lang="zh-TW" altLang="en-US" sz="2400" spc="600" dirty="0">
                <a:solidFill>
                  <a:schemeClr val="accent2"/>
                </a:solidFill>
                <a:latin typeface="Microsoft YaHei" panose="020B0503020204020204" pitchFamily="34" charset="-122"/>
                <a:ea typeface="Microsoft YaHei" panose="020B0503020204020204" pitchFamily="34" charset="-122"/>
              </a:rPr>
              <a:t>主題</a:t>
            </a:r>
            <a:r>
              <a:rPr kumimoji="1" lang="en-US" altLang="zh-TW" sz="2400" spc="600" dirty="0">
                <a:solidFill>
                  <a:schemeClr val="accent2"/>
                </a:solidFill>
                <a:latin typeface="Microsoft YaHei" panose="020B0503020204020204" pitchFamily="34" charset="-122"/>
                <a:ea typeface="Microsoft YaHei" panose="020B0503020204020204" pitchFamily="34" charset="-122"/>
              </a:rPr>
              <a:t>2:</a:t>
            </a:r>
            <a:r>
              <a:rPr kumimoji="1" lang="zh-TW" altLang="en-US" sz="2400" spc="600" dirty="0">
                <a:solidFill>
                  <a:schemeClr val="accent2"/>
                </a:solidFill>
                <a:latin typeface="Microsoft YaHei" panose="020B0503020204020204" pitchFamily="34" charset="-122"/>
                <a:ea typeface="Microsoft YaHei" panose="020B0503020204020204" pitchFamily="34" charset="-122"/>
              </a:rPr>
              <a:t>救援機械人</a:t>
            </a:r>
            <a:endParaRPr kumimoji="1" lang="zh-MO" altLang="en-US" sz="2000" spc="600" dirty="0">
              <a:solidFill>
                <a:schemeClr val="tx2"/>
              </a:solidFill>
              <a:latin typeface="Microsoft YaHei" panose="020B0503020204020204" pitchFamily="34" charset="-122"/>
              <a:ea typeface="Microsoft YaHei" panose="020B0503020204020204" pitchFamily="34" charset="-122"/>
            </a:endParaRPr>
          </a:p>
        </p:txBody>
      </p:sp>
      <p:sp>
        <p:nvSpPr>
          <p:cNvPr id="12" name="文字方塊 3">
            <a:extLst>
              <a:ext uri="{FF2B5EF4-FFF2-40B4-BE49-F238E27FC236}">
                <a16:creationId xmlns:a16="http://schemas.microsoft.com/office/drawing/2014/main" id="{D082D6FB-BC9F-479F-A5B3-7C7D5BB7484C}"/>
              </a:ext>
            </a:extLst>
          </p:cNvPr>
          <p:cNvSpPr txBox="1"/>
          <p:nvPr/>
        </p:nvSpPr>
        <p:spPr>
          <a:xfrm>
            <a:off x="8032670" y="2091782"/>
            <a:ext cx="4055919" cy="461665"/>
          </a:xfrm>
          <a:prstGeom prst="rect">
            <a:avLst/>
          </a:prstGeom>
          <a:noFill/>
        </p:spPr>
        <p:txBody>
          <a:bodyPr wrap="none" rtlCol="0">
            <a:spAutoFit/>
          </a:bodyPr>
          <a:lstStyle/>
          <a:p>
            <a:r>
              <a:rPr kumimoji="1" lang="zh-TW" altLang="en-US" sz="2400" spc="600" dirty="0">
                <a:solidFill>
                  <a:schemeClr val="accent2"/>
                </a:solidFill>
                <a:latin typeface="Microsoft YaHei" panose="020B0503020204020204" pitchFamily="34" charset="-122"/>
                <a:ea typeface="Microsoft YaHei" panose="020B0503020204020204" pitchFamily="34" charset="-122"/>
              </a:rPr>
              <a:t>主題</a:t>
            </a:r>
            <a:r>
              <a:rPr kumimoji="1" lang="en-US" altLang="zh-TW" sz="2400" spc="600" dirty="0">
                <a:solidFill>
                  <a:schemeClr val="accent2"/>
                </a:solidFill>
                <a:latin typeface="Microsoft YaHei" panose="020B0503020204020204" pitchFamily="34" charset="-122"/>
                <a:ea typeface="Microsoft YaHei" panose="020B0503020204020204" pitchFamily="34" charset="-122"/>
              </a:rPr>
              <a:t>3:</a:t>
            </a:r>
            <a:r>
              <a:rPr kumimoji="1" lang="zh-TW" altLang="en-US" sz="2400" spc="600" dirty="0">
                <a:solidFill>
                  <a:schemeClr val="accent2"/>
                </a:solidFill>
                <a:latin typeface="Microsoft YaHei" panose="020B0503020204020204" pitchFamily="34" charset="-122"/>
                <a:ea typeface="Microsoft YaHei" panose="020B0503020204020204" pitchFamily="34" charset="-122"/>
              </a:rPr>
              <a:t>醫療保健機械人</a:t>
            </a:r>
            <a:endParaRPr kumimoji="1" lang="zh-MO" altLang="en-US" sz="2000" spc="600" dirty="0">
              <a:solidFill>
                <a:schemeClr val="tx2"/>
              </a:solidFill>
              <a:latin typeface="Microsoft YaHei" panose="020B0503020204020204" pitchFamily="34" charset="-122"/>
              <a:ea typeface="Microsoft YaHei" panose="020B0503020204020204" pitchFamily="34" charset="-122"/>
            </a:endParaRPr>
          </a:p>
        </p:txBody>
      </p:sp>
      <p:sp>
        <p:nvSpPr>
          <p:cNvPr id="17" name="文字方塊 5">
            <a:extLst>
              <a:ext uri="{FF2B5EF4-FFF2-40B4-BE49-F238E27FC236}">
                <a16:creationId xmlns:a16="http://schemas.microsoft.com/office/drawing/2014/main" id="{CC357015-A1A3-47C4-8398-8ABDB24EFF7B}"/>
              </a:ext>
            </a:extLst>
          </p:cNvPr>
          <p:cNvSpPr txBox="1"/>
          <p:nvPr/>
        </p:nvSpPr>
        <p:spPr>
          <a:xfrm>
            <a:off x="3943314" y="2677468"/>
            <a:ext cx="3622663" cy="4084323"/>
          </a:xfrm>
          <a:prstGeom prst="rect">
            <a:avLst/>
          </a:prstGeom>
          <a:noFill/>
        </p:spPr>
        <p:txBody>
          <a:bodyPr wrap="square" rtlCol="0">
            <a:spAutoFit/>
          </a:bodyPr>
          <a:lstStyle/>
          <a:p>
            <a:pPr algn="just">
              <a:lnSpc>
                <a:spcPct val="150000"/>
              </a:lnSpc>
            </a:pPr>
            <a:r>
              <a:rPr kumimoji="1" lang="zh-TW" altLang="en-US" sz="1750" spc="300" dirty="0">
                <a:solidFill>
                  <a:schemeClr val="tx2"/>
                </a:solidFill>
                <a:latin typeface="Microsoft YaHei" panose="020B0503020204020204" pitchFamily="34" charset="-122"/>
                <a:ea typeface="Microsoft YaHei" panose="020B0503020204020204" pitchFamily="34" charset="-122"/>
              </a:rPr>
              <a:t>在救援行動中</a:t>
            </a:r>
            <a:r>
              <a:rPr kumimoji="1" lang="en-US" altLang="zh-TW" sz="1750" spc="300" dirty="0">
                <a:solidFill>
                  <a:schemeClr val="tx2"/>
                </a:solidFill>
                <a:latin typeface="Microsoft YaHei" panose="020B0503020204020204" pitchFamily="34" charset="-122"/>
                <a:ea typeface="Microsoft YaHei" panose="020B0503020204020204" pitchFamily="34" charset="-122"/>
              </a:rPr>
              <a:t>, </a:t>
            </a:r>
            <a:r>
              <a:rPr kumimoji="1" lang="zh-TW" altLang="en-US" sz="1750" spc="300" dirty="0">
                <a:solidFill>
                  <a:schemeClr val="tx2"/>
                </a:solidFill>
                <a:latin typeface="Microsoft YaHei" panose="020B0503020204020204" pitchFamily="34" charset="-122"/>
                <a:ea typeface="Microsoft YaHei" panose="020B0503020204020204" pitchFamily="34" charset="-122"/>
              </a:rPr>
              <a:t>除了滅火外</a:t>
            </a:r>
            <a:r>
              <a:rPr kumimoji="1" lang="en-US" altLang="zh-TW" sz="1750" spc="300" dirty="0">
                <a:solidFill>
                  <a:schemeClr val="tx2"/>
                </a:solidFill>
                <a:latin typeface="Microsoft YaHei" panose="020B0503020204020204" pitchFamily="34" charset="-122"/>
                <a:ea typeface="Microsoft YaHei" panose="020B0503020204020204" pitchFamily="34" charset="-122"/>
              </a:rPr>
              <a:t>, </a:t>
            </a:r>
            <a:r>
              <a:rPr kumimoji="1" lang="zh-TW" altLang="en-US" sz="1750" spc="300" dirty="0">
                <a:solidFill>
                  <a:schemeClr val="tx2"/>
                </a:solidFill>
                <a:latin typeface="Microsoft YaHei" panose="020B0503020204020204" pitchFamily="34" charset="-122"/>
                <a:ea typeface="Microsoft YaHei" panose="020B0503020204020204" pitchFamily="34" charset="-122"/>
              </a:rPr>
              <a:t>還要從危險情況中拯救人類或動物，故此</a:t>
            </a:r>
            <a:r>
              <a:rPr kumimoji="1" lang="en-US" altLang="zh-TW" sz="1750" spc="300" dirty="0">
                <a:solidFill>
                  <a:schemeClr val="tx2"/>
                </a:solidFill>
                <a:latin typeface="Microsoft YaHei" panose="020B0503020204020204" pitchFamily="34" charset="-122"/>
                <a:ea typeface="Microsoft YaHei" panose="020B0503020204020204" pitchFamily="34" charset="-122"/>
              </a:rPr>
              <a:t>, </a:t>
            </a:r>
            <a:r>
              <a:rPr kumimoji="1" lang="zh-TW" altLang="en-US" sz="1750" spc="300" dirty="0">
                <a:solidFill>
                  <a:schemeClr val="tx2"/>
                </a:solidFill>
                <a:latin typeface="Microsoft YaHei" panose="020B0503020204020204" pitchFamily="34" charset="-122"/>
                <a:ea typeface="Microsoft YaHei" panose="020B0503020204020204" pitchFamily="34" charset="-122"/>
              </a:rPr>
              <a:t>保護救援人員始終是重中之中</a:t>
            </a:r>
            <a:r>
              <a:rPr kumimoji="1" lang="en-US" altLang="zh-TW" sz="1750" spc="300" dirty="0">
                <a:solidFill>
                  <a:schemeClr val="tx2"/>
                </a:solidFill>
                <a:latin typeface="Microsoft YaHei" panose="020B0503020204020204" pitchFamily="34" charset="-122"/>
                <a:ea typeface="Microsoft YaHei" panose="020B0503020204020204" pitchFamily="34" charset="-122"/>
              </a:rPr>
              <a:t>, </a:t>
            </a:r>
            <a:r>
              <a:rPr kumimoji="1" lang="zh-TW" altLang="en-US" sz="1750" spc="300" dirty="0">
                <a:solidFill>
                  <a:schemeClr val="tx2"/>
                </a:solidFill>
                <a:latin typeface="Microsoft YaHei" panose="020B0503020204020204" pitchFamily="34" charset="-122"/>
                <a:ea typeface="Microsoft YaHei" panose="020B0503020204020204" pitchFamily="34" charset="-122"/>
              </a:rPr>
              <a:t>但在危險或人跡罕至的環境中進行救援行動時，對救援人員來說不安全，救援可能會延遲。為此</a:t>
            </a:r>
            <a:r>
              <a:rPr kumimoji="1" lang="en-US" altLang="zh-TW" sz="1750" spc="300" dirty="0">
                <a:solidFill>
                  <a:schemeClr val="tx2"/>
                </a:solidFill>
                <a:latin typeface="Microsoft YaHei" panose="020B0503020204020204" pitchFamily="34" charset="-122"/>
                <a:ea typeface="Microsoft YaHei" panose="020B0503020204020204" pitchFamily="34" charset="-122"/>
              </a:rPr>
              <a:t>,</a:t>
            </a:r>
            <a:r>
              <a:rPr kumimoji="1" lang="zh-TW" altLang="en-US" sz="1750" spc="300" dirty="0">
                <a:solidFill>
                  <a:schemeClr val="tx2"/>
                </a:solidFill>
                <a:latin typeface="Microsoft YaHei" panose="020B0503020204020204" pitchFamily="34" charset="-122"/>
                <a:ea typeface="Microsoft YaHei" panose="020B0503020204020204" pitchFamily="34" charset="-122"/>
              </a:rPr>
              <a:t>尋找可以支援和減輕救援服務或能夠獨立執行救援任務的機械人解決方案。</a:t>
            </a:r>
            <a:endParaRPr kumimoji="1" lang="zh-MO" altLang="en-US" sz="1750" spc="300" dirty="0">
              <a:solidFill>
                <a:schemeClr val="tx2"/>
              </a:solidFill>
              <a:latin typeface="Microsoft YaHei" panose="020B0503020204020204" pitchFamily="34" charset="-122"/>
              <a:ea typeface="Microsoft YaHei" panose="020B0503020204020204" pitchFamily="34" charset="-122"/>
            </a:endParaRPr>
          </a:p>
        </p:txBody>
      </p:sp>
      <p:sp>
        <p:nvSpPr>
          <p:cNvPr id="18" name="文字方塊 5">
            <a:extLst>
              <a:ext uri="{FF2B5EF4-FFF2-40B4-BE49-F238E27FC236}">
                <a16:creationId xmlns:a16="http://schemas.microsoft.com/office/drawing/2014/main" id="{5A084C81-60C7-4543-B360-150B91D374D1}"/>
              </a:ext>
            </a:extLst>
          </p:cNvPr>
          <p:cNvSpPr txBox="1"/>
          <p:nvPr/>
        </p:nvSpPr>
        <p:spPr>
          <a:xfrm>
            <a:off x="8128978" y="2660535"/>
            <a:ext cx="3622663" cy="3680366"/>
          </a:xfrm>
          <a:prstGeom prst="rect">
            <a:avLst/>
          </a:prstGeom>
          <a:noFill/>
        </p:spPr>
        <p:txBody>
          <a:bodyPr wrap="square" rtlCol="0">
            <a:spAutoFit/>
          </a:bodyPr>
          <a:lstStyle/>
          <a:p>
            <a:pPr algn="just">
              <a:lnSpc>
                <a:spcPct val="150000"/>
              </a:lnSpc>
            </a:pPr>
            <a:r>
              <a:rPr kumimoji="1" lang="zh-TW" altLang="en-US" sz="1750" spc="300" dirty="0">
                <a:solidFill>
                  <a:schemeClr val="tx2"/>
                </a:solidFill>
                <a:latin typeface="Microsoft YaHei" panose="020B0503020204020204" pitchFamily="34" charset="-122"/>
                <a:ea typeface="Microsoft YaHei" panose="020B0503020204020204" pitchFamily="34" charset="-122"/>
              </a:rPr>
              <a:t>在醫療保健部門工作需要員工高度集中，直接與病人溝通時</a:t>
            </a:r>
            <a:r>
              <a:rPr kumimoji="1" lang="en-US" altLang="zh-TW" sz="1750" spc="300" dirty="0">
                <a:solidFill>
                  <a:schemeClr val="tx2"/>
                </a:solidFill>
                <a:latin typeface="Microsoft YaHei" panose="020B0503020204020204" pitchFamily="34" charset="-122"/>
                <a:ea typeface="Microsoft YaHei" panose="020B0503020204020204" pitchFamily="34" charset="-122"/>
              </a:rPr>
              <a:t>, </a:t>
            </a:r>
            <a:r>
              <a:rPr kumimoji="1" lang="zh-TW" altLang="en-US" sz="1750" spc="300" dirty="0">
                <a:solidFill>
                  <a:schemeClr val="tx2"/>
                </a:solidFill>
                <a:latin typeface="Microsoft YaHei" panose="020B0503020204020204" pitchFamily="34" charset="-122"/>
                <a:ea typeface="Microsoft YaHei" panose="020B0503020204020204" pitchFamily="34" charset="-122"/>
              </a:rPr>
              <a:t>需要考慮及關心病人。機械人可以幫助改善醫療系統的狀況並使專業人員的工作更輕鬆。機械人可以提高社交互動</a:t>
            </a:r>
            <a:r>
              <a:rPr kumimoji="1" lang="en-US" altLang="zh-TW" sz="1750" spc="300" dirty="0">
                <a:solidFill>
                  <a:schemeClr val="tx2"/>
                </a:solidFill>
                <a:latin typeface="Microsoft YaHei" panose="020B0503020204020204" pitchFamily="34" charset="-122"/>
                <a:ea typeface="Microsoft YaHei" panose="020B0503020204020204" pitchFamily="34" charset="-122"/>
              </a:rPr>
              <a:t>, </a:t>
            </a:r>
            <a:r>
              <a:rPr kumimoji="1" lang="zh-TW" altLang="en-US" sz="1750" spc="300" dirty="0">
                <a:solidFill>
                  <a:schemeClr val="tx2"/>
                </a:solidFill>
                <a:latin typeface="Microsoft YaHei" panose="020B0503020204020204" pitchFamily="34" charset="-122"/>
                <a:ea typeface="Microsoft YaHei" panose="020B0503020204020204" pitchFamily="34" charset="-122"/>
              </a:rPr>
              <a:t>獲取和攜帶材料，甚至執行醫療任務。為此，尋找能提高或支援醫療方面的機械人解決方案。</a:t>
            </a:r>
            <a:endParaRPr kumimoji="1" lang="zh-MO" altLang="en-US" sz="1750" spc="300" dirty="0">
              <a:solidFill>
                <a:schemeClr val="tx2"/>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6669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CA96403-A17D-E742-B6FC-44845BA610A2}"/>
              </a:ext>
            </a:extLst>
          </p:cNvPr>
          <p:cNvSpPr txBox="1"/>
          <p:nvPr/>
        </p:nvSpPr>
        <p:spPr>
          <a:xfrm>
            <a:off x="666602" y="2189540"/>
            <a:ext cx="3108543" cy="584775"/>
          </a:xfrm>
          <a:prstGeom prst="rect">
            <a:avLst/>
          </a:prstGeom>
          <a:noFill/>
        </p:spPr>
        <p:txBody>
          <a:bodyPr wrap="none" rtlCol="0">
            <a:spAutoFit/>
          </a:bodyPr>
          <a:lstStyle/>
          <a:p>
            <a:r>
              <a:rPr kumimoji="1" lang="zh-TW" altLang="en-US" sz="3200" spc="600" dirty="0">
                <a:solidFill>
                  <a:schemeClr val="accent2"/>
                </a:solidFill>
                <a:latin typeface="Microsoft YaHei" panose="020B0503020204020204" pitchFamily="34" charset="-122"/>
                <a:ea typeface="Microsoft YaHei" panose="020B0503020204020204" pitchFamily="34" charset="-122"/>
              </a:rPr>
              <a:t>自動駕駛汽車</a:t>
            </a:r>
            <a:endParaRPr kumimoji="1" lang="zh-MO" altLang="en-US" sz="2400" spc="600" dirty="0">
              <a:solidFill>
                <a:schemeClr val="tx2"/>
              </a:solidFill>
              <a:latin typeface="Microsoft YaHei" panose="020B0503020204020204" pitchFamily="34" charset="-122"/>
              <a:ea typeface="Microsoft YaHei" panose="020B0503020204020204" pitchFamily="34" charset="-122"/>
            </a:endParaRPr>
          </a:p>
        </p:txBody>
      </p:sp>
      <p:sp>
        <p:nvSpPr>
          <p:cNvPr id="6" name="文字方塊 5">
            <a:extLst>
              <a:ext uri="{FF2B5EF4-FFF2-40B4-BE49-F238E27FC236}">
                <a16:creationId xmlns:a16="http://schemas.microsoft.com/office/drawing/2014/main" id="{E1BA712B-2E45-2B4F-BEB2-7CFA692447F8}"/>
              </a:ext>
            </a:extLst>
          </p:cNvPr>
          <p:cNvSpPr txBox="1"/>
          <p:nvPr/>
        </p:nvSpPr>
        <p:spPr>
          <a:xfrm>
            <a:off x="666602" y="3290701"/>
            <a:ext cx="4070195" cy="1705403"/>
          </a:xfrm>
          <a:prstGeom prst="rect">
            <a:avLst/>
          </a:prstGeom>
          <a:noFill/>
        </p:spPr>
        <p:txBody>
          <a:bodyPr wrap="square" rtlCol="0">
            <a:spAutoFit/>
          </a:bodyPr>
          <a:lstStyle/>
          <a:p>
            <a:pPr>
              <a:lnSpc>
                <a:spcPct val="150000"/>
              </a:lnSpc>
            </a:pPr>
            <a:r>
              <a:rPr kumimoji="1" lang="zh-TW" altLang="en-US" spc="300" dirty="0">
                <a:solidFill>
                  <a:schemeClr val="tx2"/>
                </a:solidFill>
                <a:latin typeface="Microsoft YaHei" panose="020B0503020204020204" pitchFamily="34" charset="-122"/>
                <a:ea typeface="Microsoft YaHei" panose="020B0503020204020204" pitchFamily="34" charset="-122"/>
              </a:rPr>
              <a:t>在自動駕駛汽車挑戰中，車輛需要在每輪隨機變化的路線上自主駕駛；此賽季採用計時賽形式，賽道上不會同時有多輛汽車。</a:t>
            </a:r>
            <a:endParaRPr kumimoji="1" lang="zh-MO" altLang="en-US" spc="300" dirty="0">
              <a:solidFill>
                <a:schemeClr val="tx2"/>
              </a:solidFill>
              <a:latin typeface="Microsoft YaHei" panose="020B0503020204020204" pitchFamily="34" charset="-122"/>
              <a:ea typeface="Microsoft YaHei" panose="020B0503020204020204" pitchFamily="34" charset="-122"/>
            </a:endParaRPr>
          </a:p>
        </p:txBody>
      </p:sp>
      <p:sp>
        <p:nvSpPr>
          <p:cNvPr id="7" name="文字方塊 6">
            <a:extLst>
              <a:ext uri="{FF2B5EF4-FFF2-40B4-BE49-F238E27FC236}">
                <a16:creationId xmlns:a16="http://schemas.microsoft.com/office/drawing/2014/main" id="{D79B31C1-6C68-D742-9E08-AE252AFA7585}"/>
              </a:ext>
            </a:extLst>
          </p:cNvPr>
          <p:cNvSpPr txBox="1"/>
          <p:nvPr/>
        </p:nvSpPr>
        <p:spPr>
          <a:xfrm>
            <a:off x="630026" y="1054867"/>
            <a:ext cx="4568507" cy="923330"/>
          </a:xfrm>
          <a:prstGeom prst="rect">
            <a:avLst/>
          </a:prstGeom>
          <a:noFill/>
        </p:spPr>
        <p:txBody>
          <a:bodyPr wrap="square" rtlCol="0">
            <a:spAutoFit/>
          </a:bodyPr>
          <a:lstStyle/>
          <a:p>
            <a:r>
              <a:rPr kumimoji="1" lang="zh-TW" altLang="en-US" sz="5400" kern="1500" spc="1250" dirty="0">
                <a:solidFill>
                  <a:schemeClr val="bg2">
                    <a:lumMod val="75000"/>
                  </a:schemeClr>
                </a:solidFill>
                <a:latin typeface="Microsoft YaHei" panose="020B0503020204020204" pitchFamily="34" charset="-122"/>
                <a:ea typeface="Microsoft YaHei" panose="020B0503020204020204" pitchFamily="34" charset="-122"/>
              </a:rPr>
              <a:t>未來工程</a:t>
            </a:r>
            <a:r>
              <a:rPr kumimoji="1" lang="zh-MO" altLang="en-US" sz="5400" kern="1500" spc="1250" dirty="0">
                <a:solidFill>
                  <a:schemeClr val="bg2">
                    <a:lumMod val="75000"/>
                  </a:schemeClr>
                </a:solidFill>
                <a:latin typeface="Microsoft YaHei" panose="020B0503020204020204" pitchFamily="34" charset="-122"/>
                <a:ea typeface="Microsoft YaHei" panose="020B0503020204020204" pitchFamily="34" charset="-122"/>
              </a:rPr>
              <a:t>賽</a:t>
            </a:r>
          </a:p>
        </p:txBody>
      </p:sp>
      <p:sp>
        <p:nvSpPr>
          <p:cNvPr id="8" name="文字方塊 7">
            <a:extLst>
              <a:ext uri="{FF2B5EF4-FFF2-40B4-BE49-F238E27FC236}">
                <a16:creationId xmlns:a16="http://schemas.microsoft.com/office/drawing/2014/main" id="{23CC0466-5E11-A24E-8205-222B03FE9D13}"/>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9" name="文字方塊 8">
            <a:extLst>
              <a:ext uri="{FF2B5EF4-FFF2-40B4-BE49-F238E27FC236}">
                <a16:creationId xmlns:a16="http://schemas.microsoft.com/office/drawing/2014/main" id="{474B8F1F-FAB6-2944-9A26-020CAE600372}"/>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10" name="圖片 9">
            <a:extLst>
              <a:ext uri="{FF2B5EF4-FFF2-40B4-BE49-F238E27FC236}">
                <a16:creationId xmlns:a16="http://schemas.microsoft.com/office/drawing/2014/main" id="{3384FF8A-D2A8-3D48-9834-C26E007D5CDC}"/>
              </a:ext>
            </a:extLst>
          </p:cNvPr>
          <p:cNvPicPr>
            <a:picLocks noChangeAspect="1"/>
          </p:cNvPicPr>
          <p:nvPr/>
        </p:nvPicPr>
        <p:blipFill>
          <a:blip r:embed="rId2"/>
          <a:stretch>
            <a:fillRect/>
          </a:stretch>
        </p:blipFill>
        <p:spPr>
          <a:xfrm>
            <a:off x="311128" y="-241767"/>
            <a:ext cx="2844800" cy="1155700"/>
          </a:xfrm>
          <a:prstGeom prst="rect">
            <a:avLst/>
          </a:prstGeom>
        </p:spPr>
      </p:pic>
      <p:pic>
        <p:nvPicPr>
          <p:cNvPr id="5" name="图片 4">
            <a:extLst>
              <a:ext uri="{FF2B5EF4-FFF2-40B4-BE49-F238E27FC236}">
                <a16:creationId xmlns:a16="http://schemas.microsoft.com/office/drawing/2014/main" id="{C7FDA048-FA64-4194-992E-6517CC1039EE}"/>
              </a:ext>
            </a:extLst>
          </p:cNvPr>
          <p:cNvPicPr>
            <a:picLocks noChangeAspect="1"/>
          </p:cNvPicPr>
          <p:nvPr/>
        </p:nvPicPr>
        <p:blipFill>
          <a:blip r:embed="rId3"/>
          <a:stretch>
            <a:fillRect/>
          </a:stretch>
        </p:blipFill>
        <p:spPr>
          <a:xfrm>
            <a:off x="6096000" y="1307517"/>
            <a:ext cx="4568507" cy="4568507"/>
          </a:xfrm>
          <a:prstGeom prst="rect">
            <a:avLst/>
          </a:prstGeom>
        </p:spPr>
      </p:pic>
      <p:sp>
        <p:nvSpPr>
          <p:cNvPr id="11" name="文字方塊 3">
            <a:extLst>
              <a:ext uri="{FF2B5EF4-FFF2-40B4-BE49-F238E27FC236}">
                <a16:creationId xmlns:a16="http://schemas.microsoft.com/office/drawing/2014/main" id="{37E65AF7-8925-403A-9322-7E91EC1A22FE}"/>
              </a:ext>
            </a:extLst>
          </p:cNvPr>
          <p:cNvSpPr txBox="1"/>
          <p:nvPr/>
        </p:nvSpPr>
        <p:spPr>
          <a:xfrm>
            <a:off x="9071683" y="5950033"/>
            <a:ext cx="1107996" cy="369332"/>
          </a:xfrm>
          <a:prstGeom prst="rect">
            <a:avLst/>
          </a:prstGeom>
          <a:noFill/>
        </p:spPr>
        <p:txBody>
          <a:bodyPr wrap="none" rtlCol="0">
            <a:spAutoFit/>
          </a:bodyPr>
          <a:lstStyle/>
          <a:p>
            <a:r>
              <a:rPr kumimoji="1" lang="zh-TW" altLang="en-US" spc="600" dirty="0">
                <a:solidFill>
                  <a:schemeClr val="bg2">
                    <a:lumMod val="75000"/>
                  </a:schemeClr>
                </a:solidFill>
                <a:latin typeface="Microsoft YaHei" panose="020B0503020204020204" pitchFamily="34" charset="-122"/>
                <a:ea typeface="Microsoft YaHei" panose="020B0503020204020204" pitchFamily="34" charset="-122"/>
              </a:rPr>
              <a:t>場地圖</a:t>
            </a:r>
            <a:endParaRPr kumimoji="1" lang="zh-MO" altLang="en-US" sz="1400" spc="600" dirty="0">
              <a:solidFill>
                <a:schemeClr val="bg2">
                  <a:lumMod val="75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24814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00532FD-0BCF-FA4C-8B4C-4738428C4B49}"/>
              </a:ext>
            </a:extLst>
          </p:cNvPr>
          <p:cNvSpPr/>
          <p:nvPr/>
        </p:nvSpPr>
        <p:spPr>
          <a:xfrm>
            <a:off x="2605952" y="1835588"/>
            <a:ext cx="8110538" cy="1200329"/>
          </a:xfrm>
          <a:prstGeom prst="rect">
            <a:avLst/>
          </a:prstGeom>
        </p:spPr>
        <p:txBody>
          <a:bodyPr wrap="square">
            <a:spAutoFit/>
          </a:bodyPr>
          <a:lstStyle/>
          <a:p>
            <a:r>
              <a:rPr lang="zh-MO" altLang="en-US" sz="2400" dirty="0">
                <a:solidFill>
                  <a:schemeClr val="tx2"/>
                </a:solidFill>
                <a:latin typeface="PingFang SC" panose="020B0400000000000000" pitchFamily="34" charset="-122"/>
                <a:ea typeface="PingFang SC" panose="020B0400000000000000" pitchFamily="34" charset="-122"/>
              </a:rPr>
              <a:t>查詢網址：</a:t>
            </a:r>
          </a:p>
          <a:p>
            <a:r>
              <a:rPr lang="zh-MO" altLang="en-US" sz="2400" dirty="0">
                <a:solidFill>
                  <a:schemeClr val="tx2"/>
                </a:solidFill>
                <a:latin typeface="PingFang SC" panose="020B0400000000000000" pitchFamily="34" charset="-122"/>
                <a:ea typeface="PingFang SC" panose="020B0400000000000000" pitchFamily="34" charset="-122"/>
              </a:rPr>
              <a:t>學會網站：</a:t>
            </a:r>
            <a:r>
              <a:rPr lang="en-US" altLang="zh-MO" sz="2400" dirty="0" err="1">
                <a:solidFill>
                  <a:schemeClr val="tx2"/>
                </a:solidFill>
                <a:latin typeface="PingFang SC" panose="020B0400000000000000" pitchFamily="34" charset="-122"/>
                <a:ea typeface="PingFang SC" panose="020B0400000000000000" pitchFamily="34" charset="-122"/>
              </a:rPr>
              <a:t>www.mstiea.org.mo</a:t>
            </a:r>
            <a:endParaRPr lang="en-US" altLang="zh-MO" sz="2400" dirty="0">
              <a:solidFill>
                <a:schemeClr val="tx2"/>
              </a:solidFill>
              <a:latin typeface="PingFang SC" panose="020B0400000000000000" pitchFamily="34" charset="-122"/>
              <a:ea typeface="PingFang SC" panose="020B0400000000000000" pitchFamily="34" charset="-122"/>
            </a:endParaRPr>
          </a:p>
          <a:p>
            <a:r>
              <a:rPr lang="zh-MO" altLang="en-US" sz="2400" u="sng" dirty="0">
                <a:solidFill>
                  <a:schemeClr val="tx2"/>
                </a:solidFill>
                <a:latin typeface="PingFang SC" panose="020B0400000000000000" pitchFamily="34" charset="-122"/>
                <a:ea typeface="PingFang SC" panose="020B0400000000000000" pitchFamily="34" charset="-122"/>
                <a:hlinkClick r:id="rId2">
                  <a:extLst>
                    <a:ext uri="{A12FA001-AC4F-418D-AE19-62706E023703}">
                      <ahyp:hlinkClr xmlns:ahyp="http://schemas.microsoft.com/office/drawing/2018/hyperlinkcolor" val="tx"/>
                    </a:ext>
                  </a:extLst>
                </a:hlinkClick>
              </a:rPr>
              <a:t>學會專頁：</a:t>
            </a:r>
            <a:r>
              <a:rPr lang="en-US" altLang="zh-MO" sz="2400" u="sng" dirty="0">
                <a:solidFill>
                  <a:schemeClr val="tx2"/>
                </a:solidFill>
                <a:latin typeface="PingFang SC" panose="020B0400000000000000" pitchFamily="34" charset="-122"/>
                <a:ea typeface="PingFang SC" panose="020B0400000000000000" pitchFamily="34" charset="-122"/>
                <a:hlinkClick r:id="rId2">
                  <a:extLst>
                    <a:ext uri="{A12FA001-AC4F-418D-AE19-62706E023703}">
                      <ahyp:hlinkClr xmlns:ahyp="http://schemas.microsoft.com/office/drawing/2018/hyperlinkcolor" val="tx"/>
                    </a:ext>
                  </a:extLst>
                </a:hlinkClick>
              </a:rPr>
              <a:t>https://www.facebook.com/mstieamo/</a:t>
            </a:r>
            <a:endParaRPr lang="en-US" altLang="zh-MO" sz="2400" dirty="0">
              <a:solidFill>
                <a:schemeClr val="tx2"/>
              </a:solidFill>
              <a:effectLst/>
              <a:latin typeface="PingFang SC" panose="020B0400000000000000" pitchFamily="34" charset="-122"/>
              <a:ea typeface="PingFang SC" panose="020B0400000000000000" pitchFamily="34" charset="-122"/>
            </a:endParaRPr>
          </a:p>
        </p:txBody>
      </p:sp>
      <p:pic>
        <p:nvPicPr>
          <p:cNvPr id="7" name="圖片 6">
            <a:extLst>
              <a:ext uri="{FF2B5EF4-FFF2-40B4-BE49-F238E27FC236}">
                <a16:creationId xmlns:a16="http://schemas.microsoft.com/office/drawing/2014/main" id="{A3D27F1E-FFE0-2D43-9FEB-2109A08AF33D}"/>
              </a:ext>
            </a:extLst>
          </p:cNvPr>
          <p:cNvPicPr>
            <a:picLocks noChangeAspect="1"/>
          </p:cNvPicPr>
          <p:nvPr/>
        </p:nvPicPr>
        <p:blipFill>
          <a:blip r:embed="rId3"/>
          <a:stretch>
            <a:fillRect/>
          </a:stretch>
        </p:blipFill>
        <p:spPr>
          <a:xfrm>
            <a:off x="2694771" y="3860073"/>
            <a:ext cx="2870200" cy="1397000"/>
          </a:xfrm>
          <a:prstGeom prst="rect">
            <a:avLst/>
          </a:prstGeom>
        </p:spPr>
      </p:pic>
      <p:sp>
        <p:nvSpPr>
          <p:cNvPr id="8" name="文字方塊 7">
            <a:extLst>
              <a:ext uri="{FF2B5EF4-FFF2-40B4-BE49-F238E27FC236}">
                <a16:creationId xmlns:a16="http://schemas.microsoft.com/office/drawing/2014/main" id="{F86D0286-0AEC-4842-9E7F-FCFAC4C4133B}"/>
              </a:ext>
            </a:extLst>
          </p:cNvPr>
          <p:cNvSpPr txBox="1"/>
          <p:nvPr/>
        </p:nvSpPr>
        <p:spPr>
          <a:xfrm>
            <a:off x="2601189" y="3397391"/>
            <a:ext cx="1107996" cy="369332"/>
          </a:xfrm>
          <a:prstGeom prst="rect">
            <a:avLst/>
          </a:prstGeom>
          <a:noFill/>
        </p:spPr>
        <p:txBody>
          <a:bodyPr wrap="none" rtlCol="0">
            <a:spAutoFit/>
          </a:bodyPr>
          <a:lstStyle/>
          <a:p>
            <a:r>
              <a:rPr kumimoji="1" lang="zh-MO" altLang="en-US" dirty="0">
                <a:solidFill>
                  <a:schemeClr val="tx2"/>
                </a:solidFill>
                <a:latin typeface="PingFang SC" panose="020B0400000000000000" pitchFamily="34" charset="-122"/>
                <a:ea typeface="PingFang SC" panose="020B0400000000000000" pitchFamily="34" charset="-122"/>
              </a:rPr>
              <a:t>主辦單位</a:t>
            </a:r>
          </a:p>
        </p:txBody>
      </p:sp>
      <p:sp>
        <p:nvSpPr>
          <p:cNvPr id="6" name="文字方塊 5">
            <a:extLst>
              <a:ext uri="{FF2B5EF4-FFF2-40B4-BE49-F238E27FC236}">
                <a16:creationId xmlns:a16="http://schemas.microsoft.com/office/drawing/2014/main" id="{19800D69-2C39-6A4B-A432-9F0FC7B7780E}"/>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10" name="文字方塊 9">
            <a:extLst>
              <a:ext uri="{FF2B5EF4-FFF2-40B4-BE49-F238E27FC236}">
                <a16:creationId xmlns:a16="http://schemas.microsoft.com/office/drawing/2014/main" id="{AD753C40-3335-E64C-B03B-F2341C552D58}"/>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11" name="圖片 10">
            <a:extLst>
              <a:ext uri="{FF2B5EF4-FFF2-40B4-BE49-F238E27FC236}">
                <a16:creationId xmlns:a16="http://schemas.microsoft.com/office/drawing/2014/main" id="{96C28CF0-CB21-0B47-B9CA-355E057727DD}"/>
              </a:ext>
            </a:extLst>
          </p:cNvPr>
          <p:cNvPicPr>
            <a:picLocks noChangeAspect="1"/>
          </p:cNvPicPr>
          <p:nvPr/>
        </p:nvPicPr>
        <p:blipFill>
          <a:blip r:embed="rId4"/>
          <a:stretch>
            <a:fillRect/>
          </a:stretch>
        </p:blipFill>
        <p:spPr>
          <a:xfrm>
            <a:off x="311128" y="-241767"/>
            <a:ext cx="2844800" cy="1155700"/>
          </a:xfrm>
          <a:prstGeom prst="rect">
            <a:avLst/>
          </a:prstGeom>
        </p:spPr>
      </p:pic>
    </p:spTree>
    <p:extLst>
      <p:ext uri="{BB962C8B-B14F-4D97-AF65-F5344CB8AC3E}">
        <p14:creationId xmlns:p14="http://schemas.microsoft.com/office/powerpoint/2010/main" val="425186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00532FD-0BCF-FA4C-8B4C-4738428C4B49}"/>
              </a:ext>
            </a:extLst>
          </p:cNvPr>
          <p:cNvSpPr/>
          <p:nvPr/>
        </p:nvSpPr>
        <p:spPr>
          <a:xfrm>
            <a:off x="2605952" y="1835588"/>
            <a:ext cx="8110538" cy="1200329"/>
          </a:xfrm>
          <a:prstGeom prst="rect">
            <a:avLst/>
          </a:prstGeom>
        </p:spPr>
        <p:txBody>
          <a:bodyPr wrap="square">
            <a:spAutoFit/>
          </a:bodyPr>
          <a:lstStyle/>
          <a:p>
            <a:r>
              <a:rPr lang="zh-TW" altLang="en-US" sz="2400" dirty="0">
                <a:solidFill>
                  <a:schemeClr val="tx2"/>
                </a:solidFill>
                <a:latin typeface="PingFang SC" panose="020B0400000000000000" pitchFamily="34" charset="-122"/>
                <a:ea typeface="PingFang SC" panose="020B0400000000000000" pitchFamily="34" charset="-122"/>
              </a:rPr>
              <a:t>賽事負責人</a:t>
            </a:r>
            <a:r>
              <a:rPr lang="zh-MO" altLang="en-US" sz="2400" dirty="0">
                <a:solidFill>
                  <a:schemeClr val="tx2"/>
                </a:solidFill>
                <a:latin typeface="PingFang SC" panose="020B0400000000000000" pitchFamily="34" charset="-122"/>
                <a:ea typeface="PingFang SC" panose="020B0400000000000000" pitchFamily="34" charset="-122"/>
              </a:rPr>
              <a:t>：</a:t>
            </a:r>
            <a:r>
              <a:rPr lang="zh-TW" altLang="en-US" sz="2400" dirty="0">
                <a:solidFill>
                  <a:schemeClr val="tx2"/>
                </a:solidFill>
                <a:latin typeface="PingFang SC" panose="020B0400000000000000" pitchFamily="34" charset="-122"/>
                <a:ea typeface="PingFang SC" panose="020B0400000000000000" pitchFamily="34" charset="-122"/>
              </a:rPr>
              <a:t>李文朴老師</a:t>
            </a:r>
            <a:endParaRPr lang="zh-MO" altLang="en-US" sz="2400" dirty="0">
              <a:solidFill>
                <a:schemeClr val="tx2"/>
              </a:solidFill>
              <a:latin typeface="PingFang SC" panose="020B0400000000000000" pitchFamily="34" charset="-122"/>
              <a:ea typeface="PingFang SC" panose="020B0400000000000000" pitchFamily="34" charset="-122"/>
            </a:endParaRPr>
          </a:p>
          <a:p>
            <a:r>
              <a:rPr lang="zh-TW" altLang="en-US" sz="2400" dirty="0">
                <a:solidFill>
                  <a:schemeClr val="tx2"/>
                </a:solidFill>
                <a:latin typeface="PingFang SC" panose="020B0400000000000000" pitchFamily="34" charset="-122"/>
                <a:ea typeface="PingFang SC" panose="020B0400000000000000" pitchFamily="34" charset="-122"/>
              </a:rPr>
              <a:t>電話</a:t>
            </a:r>
            <a:r>
              <a:rPr lang="zh-MO" altLang="en-US" sz="2400" dirty="0">
                <a:solidFill>
                  <a:schemeClr val="tx2"/>
                </a:solidFill>
                <a:latin typeface="PingFang SC" panose="020B0400000000000000" pitchFamily="34" charset="-122"/>
                <a:ea typeface="PingFang SC" panose="020B0400000000000000" pitchFamily="34" charset="-122"/>
              </a:rPr>
              <a:t>：</a:t>
            </a:r>
            <a:r>
              <a:rPr lang="en-US" altLang="zh-MO" sz="2400" dirty="0">
                <a:solidFill>
                  <a:schemeClr val="tx2"/>
                </a:solidFill>
                <a:latin typeface="PingFang SC" panose="020B0400000000000000" pitchFamily="34" charset="-122"/>
                <a:ea typeface="PingFang SC" panose="020B0400000000000000" pitchFamily="34" charset="-122"/>
              </a:rPr>
              <a:t>62370521</a:t>
            </a:r>
          </a:p>
          <a:p>
            <a:r>
              <a:rPr lang="en-US" altLang="zh-MO" sz="2400" u="sng" dirty="0">
                <a:solidFill>
                  <a:schemeClr val="tx2"/>
                </a:solidFill>
                <a:latin typeface="PingFang SC" panose="020B0400000000000000" pitchFamily="34" charset="-122"/>
                <a:ea typeface="PingFang SC" panose="020B0400000000000000" pitchFamily="34" charset="-122"/>
                <a:hlinkClick r:id="rId2">
                  <a:extLst>
                    <a:ext uri="{A12FA001-AC4F-418D-AE19-62706E023703}">
                      <ahyp:hlinkClr xmlns:ahyp="http://schemas.microsoft.com/office/drawing/2018/hyperlinkcolor" val="tx"/>
                    </a:ext>
                  </a:extLst>
                </a:hlinkClick>
              </a:rPr>
              <a:t>E-mail</a:t>
            </a:r>
            <a:r>
              <a:rPr lang="zh-MO" altLang="en-US" sz="2400" u="sng" dirty="0">
                <a:solidFill>
                  <a:schemeClr val="tx2"/>
                </a:solidFill>
                <a:latin typeface="PingFang SC" panose="020B0400000000000000" pitchFamily="34" charset="-122"/>
                <a:ea typeface="PingFang SC" panose="020B0400000000000000" pitchFamily="34" charset="-122"/>
                <a:hlinkClick r:id="rId2">
                  <a:extLst>
                    <a:ext uri="{A12FA001-AC4F-418D-AE19-62706E023703}">
                      <ahyp:hlinkClr xmlns:ahyp="http://schemas.microsoft.com/office/drawing/2018/hyperlinkcolor" val="tx"/>
                    </a:ext>
                  </a:extLst>
                </a:hlinkClick>
              </a:rPr>
              <a:t>：</a:t>
            </a:r>
            <a:r>
              <a:rPr lang="en-US" altLang="zh-MO" sz="2400" u="sng" dirty="0">
                <a:solidFill>
                  <a:schemeClr val="tx2"/>
                </a:solidFill>
                <a:latin typeface="PingFang SC" panose="020B0400000000000000" pitchFamily="34" charset="-122"/>
                <a:ea typeface="PingFang SC" panose="020B0400000000000000" pitchFamily="34" charset="-122"/>
              </a:rPr>
              <a:t>leimanpok@gmail.com</a:t>
            </a:r>
            <a:endParaRPr lang="en-US" altLang="zh-MO" sz="2400" dirty="0">
              <a:solidFill>
                <a:schemeClr val="tx2"/>
              </a:solidFill>
              <a:effectLst/>
              <a:latin typeface="PingFang SC" panose="020B0400000000000000" pitchFamily="34" charset="-122"/>
              <a:ea typeface="PingFang SC" panose="020B0400000000000000" pitchFamily="34" charset="-122"/>
            </a:endParaRPr>
          </a:p>
        </p:txBody>
      </p:sp>
      <p:pic>
        <p:nvPicPr>
          <p:cNvPr id="7" name="圖片 6">
            <a:extLst>
              <a:ext uri="{FF2B5EF4-FFF2-40B4-BE49-F238E27FC236}">
                <a16:creationId xmlns:a16="http://schemas.microsoft.com/office/drawing/2014/main" id="{A3D27F1E-FFE0-2D43-9FEB-2109A08AF33D}"/>
              </a:ext>
            </a:extLst>
          </p:cNvPr>
          <p:cNvPicPr>
            <a:picLocks noChangeAspect="1"/>
          </p:cNvPicPr>
          <p:nvPr/>
        </p:nvPicPr>
        <p:blipFill>
          <a:blip r:embed="rId3"/>
          <a:stretch>
            <a:fillRect/>
          </a:stretch>
        </p:blipFill>
        <p:spPr>
          <a:xfrm>
            <a:off x="2694771" y="3860073"/>
            <a:ext cx="2870200" cy="1397000"/>
          </a:xfrm>
          <a:prstGeom prst="rect">
            <a:avLst/>
          </a:prstGeom>
        </p:spPr>
      </p:pic>
      <p:sp>
        <p:nvSpPr>
          <p:cNvPr id="8" name="文字方塊 7">
            <a:extLst>
              <a:ext uri="{FF2B5EF4-FFF2-40B4-BE49-F238E27FC236}">
                <a16:creationId xmlns:a16="http://schemas.microsoft.com/office/drawing/2014/main" id="{F86D0286-0AEC-4842-9E7F-FCFAC4C4133B}"/>
              </a:ext>
            </a:extLst>
          </p:cNvPr>
          <p:cNvSpPr txBox="1"/>
          <p:nvPr/>
        </p:nvSpPr>
        <p:spPr>
          <a:xfrm>
            <a:off x="2601189" y="3397391"/>
            <a:ext cx="1107996" cy="369332"/>
          </a:xfrm>
          <a:prstGeom prst="rect">
            <a:avLst/>
          </a:prstGeom>
          <a:noFill/>
        </p:spPr>
        <p:txBody>
          <a:bodyPr wrap="none" rtlCol="0">
            <a:spAutoFit/>
          </a:bodyPr>
          <a:lstStyle/>
          <a:p>
            <a:r>
              <a:rPr kumimoji="1" lang="zh-MO" altLang="en-US" dirty="0">
                <a:solidFill>
                  <a:schemeClr val="tx2"/>
                </a:solidFill>
                <a:latin typeface="PingFang SC" panose="020B0400000000000000" pitchFamily="34" charset="-122"/>
                <a:ea typeface="PingFang SC" panose="020B0400000000000000" pitchFamily="34" charset="-122"/>
              </a:rPr>
              <a:t>主辦單位</a:t>
            </a:r>
          </a:p>
        </p:txBody>
      </p:sp>
      <p:sp>
        <p:nvSpPr>
          <p:cNvPr id="6" name="文字方塊 5">
            <a:extLst>
              <a:ext uri="{FF2B5EF4-FFF2-40B4-BE49-F238E27FC236}">
                <a16:creationId xmlns:a16="http://schemas.microsoft.com/office/drawing/2014/main" id="{19800D69-2C39-6A4B-A432-9F0FC7B7780E}"/>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10" name="文字方塊 9">
            <a:extLst>
              <a:ext uri="{FF2B5EF4-FFF2-40B4-BE49-F238E27FC236}">
                <a16:creationId xmlns:a16="http://schemas.microsoft.com/office/drawing/2014/main" id="{AD753C40-3335-E64C-B03B-F2341C552D58}"/>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11" name="圖片 10">
            <a:extLst>
              <a:ext uri="{FF2B5EF4-FFF2-40B4-BE49-F238E27FC236}">
                <a16:creationId xmlns:a16="http://schemas.microsoft.com/office/drawing/2014/main" id="{96C28CF0-CB21-0B47-B9CA-355E057727DD}"/>
              </a:ext>
            </a:extLst>
          </p:cNvPr>
          <p:cNvPicPr>
            <a:picLocks noChangeAspect="1"/>
          </p:cNvPicPr>
          <p:nvPr/>
        </p:nvPicPr>
        <p:blipFill>
          <a:blip r:embed="rId4"/>
          <a:stretch>
            <a:fillRect/>
          </a:stretch>
        </p:blipFill>
        <p:spPr>
          <a:xfrm>
            <a:off x="311128" y="-241767"/>
            <a:ext cx="2844800" cy="1155700"/>
          </a:xfrm>
          <a:prstGeom prst="rect">
            <a:avLst/>
          </a:prstGeom>
        </p:spPr>
      </p:pic>
    </p:spTree>
    <p:extLst>
      <p:ext uri="{BB962C8B-B14F-4D97-AF65-F5344CB8AC3E}">
        <p14:creationId xmlns:p14="http://schemas.microsoft.com/office/powerpoint/2010/main" val="237293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文字方塊 12">
            <a:extLst>
              <a:ext uri="{FF2B5EF4-FFF2-40B4-BE49-F238E27FC236}">
                <a16:creationId xmlns:a16="http://schemas.microsoft.com/office/drawing/2014/main" id="{7073F3ED-1676-7047-9567-9416C85EF2A5}"/>
              </a:ext>
            </a:extLst>
          </p:cNvPr>
          <p:cNvSpPr txBox="1"/>
          <p:nvPr/>
        </p:nvSpPr>
        <p:spPr>
          <a:xfrm>
            <a:off x="311128" y="1116355"/>
            <a:ext cx="10916196" cy="4401205"/>
          </a:xfrm>
          <a:prstGeom prst="rect">
            <a:avLst/>
          </a:prstGeom>
          <a:noFill/>
        </p:spPr>
        <p:txBody>
          <a:bodyPr wrap="square" rtlCol="0">
            <a:spAutoFit/>
          </a:bodyPr>
          <a:lstStyle/>
          <a:p>
            <a:r>
              <a:rPr kumimoji="1" lang="en-US" altLang="zh-MO" sz="4000" dirty="0">
                <a:solidFill>
                  <a:schemeClr val="tx2"/>
                </a:solidFill>
                <a:latin typeface="Microsoft YaHei" panose="020B0503020204020204" pitchFamily="34" charset="-122"/>
                <a:ea typeface="Microsoft YaHei" panose="020B0503020204020204" pitchFamily="34" charset="-122"/>
              </a:rPr>
              <a:t> </a:t>
            </a:r>
            <a:r>
              <a:rPr kumimoji="1" lang="zh-TW" altLang="en-US" sz="4000" dirty="0">
                <a:solidFill>
                  <a:schemeClr val="tx2"/>
                </a:solidFill>
                <a:latin typeface="Microsoft YaHei" panose="020B0503020204020204" pitchFamily="34" charset="-122"/>
                <a:ea typeface="Microsoft YaHei" panose="020B0503020204020204" pitchFamily="34" charset="-122"/>
              </a:rPr>
              <a:t>一、</a:t>
            </a:r>
            <a:r>
              <a:rPr kumimoji="1" lang="zh-TW" altLang="en-US" sz="4000" dirty="0">
                <a:solidFill>
                  <a:schemeClr val="tx2"/>
                </a:solidFill>
                <a:ea typeface="Microsoft YaHei" panose="020B0503020204020204" pitchFamily="34" charset="-122"/>
              </a:rPr>
              <a:t>賽事費用</a:t>
            </a:r>
            <a:endParaRPr kumimoji="1" lang="en-US" altLang="zh-TW" sz="4000" dirty="0">
              <a:solidFill>
                <a:schemeClr val="tx2"/>
              </a:solidFill>
              <a:ea typeface="Microsoft YaHei" panose="020B0503020204020204" pitchFamily="34" charset="-122"/>
            </a:endParaRPr>
          </a:p>
          <a:p>
            <a:pPr marL="571500" indent="-571500">
              <a:buFont typeface="Arial" panose="020B0604020202020204" pitchFamily="34" charset="0"/>
              <a:buChar char="•"/>
            </a:pPr>
            <a:r>
              <a:rPr kumimoji="1" lang="en-US" altLang="zh-TW" sz="4000" dirty="0">
                <a:solidFill>
                  <a:schemeClr val="tx2"/>
                </a:solidFill>
                <a:ea typeface="Microsoft YaHei" panose="020B0503020204020204" pitchFamily="34" charset="-122"/>
              </a:rPr>
              <a:t>2021</a:t>
            </a:r>
            <a:r>
              <a:rPr kumimoji="1" lang="zh-TW" altLang="en-US" sz="4000" dirty="0">
                <a:solidFill>
                  <a:schemeClr val="tx2"/>
                </a:solidFill>
                <a:ea typeface="Microsoft YaHei" panose="020B0503020204020204" pitchFamily="34" charset="-122"/>
              </a:rPr>
              <a:t>年</a:t>
            </a:r>
            <a:r>
              <a:rPr kumimoji="1" lang="en-US" altLang="zh-TW" sz="4000" dirty="0">
                <a:solidFill>
                  <a:schemeClr val="tx2"/>
                </a:solidFill>
                <a:ea typeface="Microsoft YaHei" panose="020B0503020204020204" pitchFamily="34" charset="-122"/>
              </a:rPr>
              <a:t>WRO</a:t>
            </a:r>
            <a:r>
              <a:rPr kumimoji="1" lang="zh-TW" altLang="en-US" sz="4000" dirty="0">
                <a:solidFill>
                  <a:schemeClr val="tx2"/>
                </a:solidFill>
                <a:ea typeface="Microsoft YaHei" panose="020B0503020204020204" pitchFamily="34" charset="-122"/>
              </a:rPr>
              <a:t>澳門區賽事費用約</a:t>
            </a:r>
            <a:r>
              <a:rPr kumimoji="1" lang="en-US" altLang="zh-TW" sz="4000" b="1" dirty="0">
                <a:solidFill>
                  <a:schemeClr val="tx2"/>
                </a:solidFill>
                <a:ea typeface="Microsoft YaHei" panose="020B0503020204020204" pitchFamily="34" charset="-122"/>
              </a:rPr>
              <a:t>MOP125,000</a:t>
            </a:r>
          </a:p>
          <a:p>
            <a:pPr marL="571500" indent="-571500">
              <a:buFont typeface="Arial" panose="020B0604020202020204" pitchFamily="34" charset="0"/>
              <a:buChar char="•"/>
            </a:pPr>
            <a:r>
              <a:rPr kumimoji="1" lang="en-US" altLang="zh-TW" sz="4000" dirty="0">
                <a:solidFill>
                  <a:schemeClr val="tx2"/>
                </a:solidFill>
                <a:ea typeface="Microsoft YaHei" panose="020B0503020204020204" pitchFamily="34" charset="-122"/>
              </a:rPr>
              <a:t>2022</a:t>
            </a:r>
            <a:r>
              <a:rPr kumimoji="1" lang="zh-TW" altLang="en-US" sz="4000" dirty="0">
                <a:solidFill>
                  <a:schemeClr val="tx2"/>
                </a:solidFill>
                <a:ea typeface="Microsoft YaHei" panose="020B0503020204020204" pitchFamily="34" charset="-122"/>
              </a:rPr>
              <a:t>年</a:t>
            </a:r>
            <a:r>
              <a:rPr kumimoji="1" lang="en-US" altLang="zh-TW" sz="4000" dirty="0">
                <a:solidFill>
                  <a:schemeClr val="tx2"/>
                </a:solidFill>
                <a:ea typeface="Microsoft YaHei" panose="020B0503020204020204" pitchFamily="34" charset="-122"/>
              </a:rPr>
              <a:t>WRO</a:t>
            </a:r>
            <a:r>
              <a:rPr kumimoji="1" lang="zh-TW" altLang="en-US" sz="4000" dirty="0">
                <a:solidFill>
                  <a:schemeClr val="tx2"/>
                </a:solidFill>
                <a:ea typeface="Microsoft YaHei" panose="020B0503020204020204" pitchFamily="34" charset="-122"/>
              </a:rPr>
              <a:t>澳門地區註冊費用約</a:t>
            </a:r>
            <a:r>
              <a:rPr kumimoji="1" lang="en-US" altLang="zh-TW" sz="4000" b="1" dirty="0">
                <a:solidFill>
                  <a:schemeClr val="tx2"/>
                </a:solidFill>
                <a:ea typeface="Microsoft YaHei" panose="020B0503020204020204" pitchFamily="34" charset="-122"/>
              </a:rPr>
              <a:t>MOP15,000</a:t>
            </a:r>
          </a:p>
          <a:p>
            <a:pPr marL="571500" indent="-571500">
              <a:buFont typeface="Arial" panose="020B0604020202020204" pitchFamily="34" charset="0"/>
              <a:buChar char="•"/>
            </a:pPr>
            <a:r>
              <a:rPr kumimoji="1" lang="zh-TW" altLang="en-US" sz="4000" dirty="0">
                <a:solidFill>
                  <a:schemeClr val="tx2"/>
                </a:solidFill>
                <a:ea typeface="Microsoft YaHei" panose="020B0503020204020204" pitchFamily="34" charset="-122"/>
              </a:rPr>
              <a:t>預期</a:t>
            </a:r>
            <a:r>
              <a:rPr kumimoji="1" lang="en-US" altLang="zh-TW" sz="4000" dirty="0">
                <a:solidFill>
                  <a:schemeClr val="tx2"/>
                </a:solidFill>
                <a:ea typeface="Microsoft YaHei" panose="020B0503020204020204" pitchFamily="34" charset="-122"/>
              </a:rPr>
              <a:t>2022</a:t>
            </a:r>
            <a:r>
              <a:rPr kumimoji="1" lang="zh-TW" altLang="en-US" sz="4000" dirty="0">
                <a:solidFill>
                  <a:schemeClr val="tx2"/>
                </a:solidFill>
                <a:ea typeface="Microsoft YaHei" panose="020B0503020204020204" pitchFamily="34" charset="-122"/>
              </a:rPr>
              <a:t>年賽事總費用約</a:t>
            </a:r>
            <a:r>
              <a:rPr kumimoji="1" lang="en-US" altLang="zh-TW" sz="4000" b="1" dirty="0">
                <a:solidFill>
                  <a:schemeClr val="tx2"/>
                </a:solidFill>
                <a:ea typeface="Microsoft YaHei" panose="020B0503020204020204" pitchFamily="34" charset="-122"/>
              </a:rPr>
              <a:t>MOP140,000</a:t>
            </a:r>
          </a:p>
          <a:p>
            <a:pPr marL="571500" indent="-571500">
              <a:buFont typeface="Arial" panose="020B0604020202020204" pitchFamily="34" charset="0"/>
              <a:buChar char="•"/>
            </a:pPr>
            <a:r>
              <a:rPr kumimoji="1" lang="en-US" altLang="zh-TW" sz="4000" dirty="0">
                <a:solidFill>
                  <a:schemeClr val="tx2"/>
                </a:solidFill>
                <a:ea typeface="Microsoft YaHei" panose="020B0503020204020204" pitchFamily="34" charset="-122"/>
              </a:rPr>
              <a:t>2021</a:t>
            </a:r>
            <a:r>
              <a:rPr kumimoji="1" lang="zh-TW" altLang="en-US" sz="4000" dirty="0">
                <a:solidFill>
                  <a:schemeClr val="tx2"/>
                </a:solidFill>
                <a:ea typeface="Microsoft YaHei" panose="020B0503020204020204" pitchFamily="34" charset="-122"/>
              </a:rPr>
              <a:t>年澳門區賽事約有</a:t>
            </a:r>
            <a:r>
              <a:rPr kumimoji="1" lang="en-US" altLang="zh-TW" sz="4000" dirty="0">
                <a:solidFill>
                  <a:schemeClr val="tx2"/>
                </a:solidFill>
                <a:ea typeface="Microsoft YaHei" panose="020B0503020204020204" pitchFamily="34" charset="-122"/>
              </a:rPr>
              <a:t>200</a:t>
            </a:r>
            <a:r>
              <a:rPr kumimoji="1" lang="zh-TW" altLang="en-US" sz="4000" dirty="0">
                <a:solidFill>
                  <a:schemeClr val="tx2"/>
                </a:solidFill>
                <a:ea typeface="Microsoft YaHei" panose="020B0503020204020204" pitchFamily="34" charset="-122"/>
              </a:rPr>
              <a:t>隊參加</a:t>
            </a:r>
            <a:endParaRPr kumimoji="1" lang="en-US" altLang="zh-TW" sz="4000" dirty="0">
              <a:solidFill>
                <a:schemeClr val="tx2"/>
              </a:solidFill>
              <a:ea typeface="Microsoft YaHei" panose="020B0503020204020204" pitchFamily="34" charset="-122"/>
            </a:endParaRPr>
          </a:p>
          <a:p>
            <a:r>
              <a:rPr kumimoji="1" lang="zh-TW" altLang="en-US" sz="4000" dirty="0">
                <a:solidFill>
                  <a:schemeClr val="tx2"/>
                </a:solidFill>
                <a:ea typeface="Microsoft YaHei" panose="020B0503020204020204" pitchFamily="34" charset="-122"/>
              </a:rPr>
              <a:t>二、報名費用</a:t>
            </a:r>
            <a:endParaRPr kumimoji="1" lang="en-US" altLang="zh-TW" sz="4000" dirty="0">
              <a:solidFill>
                <a:schemeClr val="tx2"/>
              </a:solidFill>
              <a:ea typeface="Microsoft YaHei" panose="020B0503020204020204" pitchFamily="34" charset="-122"/>
            </a:endParaRPr>
          </a:p>
          <a:p>
            <a:pPr marL="571500" indent="-571500">
              <a:buFont typeface="Arial" panose="020B0604020202020204" pitchFamily="34" charset="0"/>
              <a:buChar char="•"/>
            </a:pPr>
            <a:r>
              <a:rPr kumimoji="1" lang="zh-TW" altLang="en-US" sz="4000" dirty="0">
                <a:solidFill>
                  <a:schemeClr val="tx2"/>
                </a:solidFill>
                <a:ea typeface="Microsoft YaHei" panose="020B0503020204020204" pitchFamily="34" charset="-122"/>
              </a:rPr>
              <a:t>預期</a:t>
            </a:r>
            <a:r>
              <a:rPr kumimoji="1" lang="en-US" altLang="zh-TW" sz="4000" dirty="0">
                <a:solidFill>
                  <a:schemeClr val="tx2"/>
                </a:solidFill>
                <a:ea typeface="Microsoft YaHei" panose="020B0503020204020204" pitchFamily="34" charset="-122"/>
              </a:rPr>
              <a:t>2022</a:t>
            </a:r>
            <a:r>
              <a:rPr kumimoji="1" lang="zh-TW" altLang="en-US" sz="4000" dirty="0">
                <a:solidFill>
                  <a:schemeClr val="tx2"/>
                </a:solidFill>
                <a:ea typeface="Microsoft YaHei" panose="020B0503020204020204" pitchFamily="34" charset="-122"/>
              </a:rPr>
              <a:t>年報名費用為每隊</a:t>
            </a:r>
            <a:r>
              <a:rPr kumimoji="1" lang="en-US" altLang="zh-TW" sz="4000" b="1" dirty="0">
                <a:solidFill>
                  <a:schemeClr val="tx2"/>
                </a:solidFill>
                <a:ea typeface="Microsoft YaHei" panose="020B0503020204020204" pitchFamily="34" charset="-122"/>
              </a:rPr>
              <a:t>MOP700</a:t>
            </a:r>
          </a:p>
        </p:txBody>
      </p:sp>
      <p:sp>
        <p:nvSpPr>
          <p:cNvPr id="17" name="文字方塊 16">
            <a:extLst>
              <a:ext uri="{FF2B5EF4-FFF2-40B4-BE49-F238E27FC236}">
                <a16:creationId xmlns:a16="http://schemas.microsoft.com/office/drawing/2014/main" id="{53D62097-A070-9848-AB89-39989A2BFC6F}"/>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19" name="文字方塊 18">
            <a:extLst>
              <a:ext uri="{FF2B5EF4-FFF2-40B4-BE49-F238E27FC236}">
                <a16:creationId xmlns:a16="http://schemas.microsoft.com/office/drawing/2014/main" id="{CDC022C1-B002-BC4A-BA7D-A743E6F2125A}"/>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5" name="圖片 4">
            <a:extLst>
              <a:ext uri="{FF2B5EF4-FFF2-40B4-BE49-F238E27FC236}">
                <a16:creationId xmlns:a16="http://schemas.microsoft.com/office/drawing/2014/main" id="{C12C49C0-FAFB-7B42-BECE-4131A599ACD8}"/>
              </a:ext>
            </a:extLst>
          </p:cNvPr>
          <p:cNvPicPr>
            <a:picLocks noChangeAspect="1"/>
          </p:cNvPicPr>
          <p:nvPr/>
        </p:nvPicPr>
        <p:blipFill>
          <a:blip r:embed="rId3"/>
          <a:stretch>
            <a:fillRect/>
          </a:stretch>
        </p:blipFill>
        <p:spPr>
          <a:xfrm>
            <a:off x="311128" y="-241767"/>
            <a:ext cx="2844800" cy="1155700"/>
          </a:xfrm>
          <a:prstGeom prst="rect">
            <a:avLst/>
          </a:prstGeom>
        </p:spPr>
      </p:pic>
    </p:spTree>
    <p:extLst>
      <p:ext uri="{BB962C8B-B14F-4D97-AF65-F5344CB8AC3E}">
        <p14:creationId xmlns:p14="http://schemas.microsoft.com/office/powerpoint/2010/main" val="18029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12" name="資料庫圖表 11">
            <a:extLst>
              <a:ext uri="{FF2B5EF4-FFF2-40B4-BE49-F238E27FC236}">
                <a16:creationId xmlns:a16="http://schemas.microsoft.com/office/drawing/2014/main" id="{CF552E14-A2AE-7445-8A3C-75FD622E9744}"/>
              </a:ext>
            </a:extLst>
          </p:cNvPr>
          <p:cNvGraphicFramePr/>
          <p:nvPr/>
        </p:nvGraphicFramePr>
        <p:xfrm>
          <a:off x="2799233" y="2097745"/>
          <a:ext cx="8505612" cy="351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文字方塊 17">
            <a:extLst>
              <a:ext uri="{FF2B5EF4-FFF2-40B4-BE49-F238E27FC236}">
                <a16:creationId xmlns:a16="http://schemas.microsoft.com/office/drawing/2014/main" id="{45DABC45-95D4-C848-9A6B-806F8CB35BB0}"/>
              </a:ext>
            </a:extLst>
          </p:cNvPr>
          <p:cNvSpPr txBox="1"/>
          <p:nvPr/>
        </p:nvSpPr>
        <p:spPr>
          <a:xfrm>
            <a:off x="666602" y="2189540"/>
            <a:ext cx="1826141" cy="584775"/>
          </a:xfrm>
          <a:prstGeom prst="rect">
            <a:avLst/>
          </a:prstGeom>
          <a:noFill/>
        </p:spPr>
        <p:txBody>
          <a:bodyPr wrap="none" rtlCol="0">
            <a:spAutoFit/>
          </a:bodyPr>
          <a:lstStyle/>
          <a:p>
            <a:r>
              <a:rPr kumimoji="1" lang="zh-MO" altLang="en-US" sz="3200" dirty="0">
                <a:solidFill>
                  <a:schemeClr val="accent2"/>
                </a:solidFill>
                <a:latin typeface="Microsoft YaHei" panose="020B0503020204020204" pitchFamily="34" charset="-122"/>
                <a:ea typeface="Microsoft YaHei" panose="020B0503020204020204" pitchFamily="34" charset="-122"/>
              </a:rPr>
              <a:t>比賽項目</a:t>
            </a:r>
          </a:p>
        </p:txBody>
      </p:sp>
      <p:pic>
        <p:nvPicPr>
          <p:cNvPr id="23" name="圖片 22">
            <a:extLst>
              <a:ext uri="{FF2B5EF4-FFF2-40B4-BE49-F238E27FC236}">
                <a16:creationId xmlns:a16="http://schemas.microsoft.com/office/drawing/2014/main" id="{0F4263A1-B059-AF4F-8B31-3BD7A5074BA6}"/>
              </a:ext>
            </a:extLst>
          </p:cNvPr>
          <p:cNvPicPr>
            <a:picLocks noChangeAspect="1"/>
          </p:cNvPicPr>
          <p:nvPr/>
        </p:nvPicPr>
        <p:blipFill>
          <a:blip r:embed="rId8"/>
          <a:stretch>
            <a:fillRect/>
          </a:stretch>
        </p:blipFill>
        <p:spPr>
          <a:xfrm>
            <a:off x="2890448" y="1289558"/>
            <a:ext cx="1117732" cy="947231"/>
          </a:xfrm>
          <a:prstGeom prst="rect">
            <a:avLst/>
          </a:prstGeom>
        </p:spPr>
      </p:pic>
      <p:pic>
        <p:nvPicPr>
          <p:cNvPr id="25" name="圖片 24">
            <a:extLst>
              <a:ext uri="{FF2B5EF4-FFF2-40B4-BE49-F238E27FC236}">
                <a16:creationId xmlns:a16="http://schemas.microsoft.com/office/drawing/2014/main" id="{ED863579-AFFD-744E-BFF2-2F970DD25787}"/>
              </a:ext>
            </a:extLst>
          </p:cNvPr>
          <p:cNvPicPr>
            <a:picLocks noChangeAspect="1"/>
          </p:cNvPicPr>
          <p:nvPr/>
        </p:nvPicPr>
        <p:blipFill>
          <a:blip r:embed="rId9"/>
          <a:stretch>
            <a:fillRect/>
          </a:stretch>
        </p:blipFill>
        <p:spPr>
          <a:xfrm>
            <a:off x="10108442" y="1261096"/>
            <a:ext cx="1009406" cy="947232"/>
          </a:xfrm>
          <a:prstGeom prst="rect">
            <a:avLst/>
          </a:prstGeom>
        </p:spPr>
      </p:pic>
      <p:pic>
        <p:nvPicPr>
          <p:cNvPr id="27" name="圖片 26">
            <a:extLst>
              <a:ext uri="{FF2B5EF4-FFF2-40B4-BE49-F238E27FC236}">
                <a16:creationId xmlns:a16="http://schemas.microsoft.com/office/drawing/2014/main" id="{1C58BA72-E40E-EA4C-8630-9E5378970F9A}"/>
              </a:ext>
            </a:extLst>
          </p:cNvPr>
          <p:cNvPicPr>
            <a:picLocks noChangeAspect="1"/>
          </p:cNvPicPr>
          <p:nvPr/>
        </p:nvPicPr>
        <p:blipFill>
          <a:blip r:embed="rId10"/>
          <a:stretch>
            <a:fillRect/>
          </a:stretch>
        </p:blipFill>
        <p:spPr>
          <a:xfrm>
            <a:off x="8340335" y="1247427"/>
            <a:ext cx="962326" cy="947231"/>
          </a:xfrm>
          <a:prstGeom prst="rect">
            <a:avLst/>
          </a:prstGeom>
        </p:spPr>
      </p:pic>
      <p:sp>
        <p:nvSpPr>
          <p:cNvPr id="11" name="文字方塊 10">
            <a:extLst>
              <a:ext uri="{FF2B5EF4-FFF2-40B4-BE49-F238E27FC236}">
                <a16:creationId xmlns:a16="http://schemas.microsoft.com/office/drawing/2014/main" id="{DEF4D400-E2EA-914E-B4F9-DFA30FA3E07D}"/>
              </a:ext>
            </a:extLst>
          </p:cNvPr>
          <p:cNvSpPr txBox="1"/>
          <p:nvPr/>
        </p:nvSpPr>
        <p:spPr>
          <a:xfrm>
            <a:off x="9909802" y="3110234"/>
            <a:ext cx="1274708" cy="400110"/>
          </a:xfrm>
          <a:prstGeom prst="rect">
            <a:avLst/>
          </a:prstGeom>
          <a:noFill/>
        </p:spPr>
        <p:txBody>
          <a:bodyPr wrap="none" rtlCol="0">
            <a:spAutoFit/>
          </a:bodyPr>
          <a:lstStyle/>
          <a:p>
            <a:r>
              <a:rPr kumimoji="1" lang="en-US" altLang="zh-MO" sz="2000" dirty="0">
                <a:solidFill>
                  <a:schemeClr val="tx2"/>
                </a:solidFill>
                <a:latin typeface="Microsoft YaHei" panose="020B0503020204020204" pitchFamily="34" charset="-122"/>
                <a:ea typeface="Microsoft YaHei" panose="020B0503020204020204" pitchFamily="34" charset="-122"/>
              </a:rPr>
              <a:t>( </a:t>
            </a:r>
            <a:r>
              <a:rPr kumimoji="1" lang="zh-MO" altLang="en-US" sz="2000" dirty="0">
                <a:solidFill>
                  <a:schemeClr val="tx2"/>
                </a:solidFill>
                <a:latin typeface="Microsoft YaHei" panose="020B0503020204020204" pitchFamily="34" charset="-122"/>
                <a:ea typeface="Microsoft YaHei" panose="020B0503020204020204" pitchFamily="34" charset="-122"/>
              </a:rPr>
              <a:t>無組別</a:t>
            </a:r>
            <a:r>
              <a:rPr kumimoji="1" lang="en-US" altLang="zh-MO" sz="2000" dirty="0">
                <a:solidFill>
                  <a:schemeClr val="tx2"/>
                </a:solidFill>
                <a:latin typeface="Microsoft YaHei" panose="020B0503020204020204" pitchFamily="34" charset="-122"/>
                <a:ea typeface="Microsoft YaHei" panose="020B0503020204020204" pitchFamily="34" charset="-122"/>
              </a:rPr>
              <a:t> )</a:t>
            </a:r>
            <a:endParaRPr kumimoji="1" lang="zh-MO" altLang="en-US" sz="2000" dirty="0">
              <a:solidFill>
                <a:schemeClr val="tx2"/>
              </a:solidFill>
              <a:latin typeface="Microsoft YaHei" panose="020B0503020204020204" pitchFamily="34" charset="-122"/>
              <a:ea typeface="Microsoft YaHei" panose="020B0503020204020204" pitchFamily="34" charset="-122"/>
            </a:endParaRPr>
          </a:p>
        </p:txBody>
      </p:sp>
      <p:sp>
        <p:nvSpPr>
          <p:cNvPr id="13" name="文字方塊 12">
            <a:extLst>
              <a:ext uri="{FF2B5EF4-FFF2-40B4-BE49-F238E27FC236}">
                <a16:creationId xmlns:a16="http://schemas.microsoft.com/office/drawing/2014/main" id="{7073F3ED-1676-7047-9567-9416C85EF2A5}"/>
              </a:ext>
            </a:extLst>
          </p:cNvPr>
          <p:cNvSpPr txBox="1"/>
          <p:nvPr/>
        </p:nvSpPr>
        <p:spPr>
          <a:xfrm>
            <a:off x="4520642" y="3105256"/>
            <a:ext cx="1199367" cy="400110"/>
          </a:xfrm>
          <a:prstGeom prst="rect">
            <a:avLst/>
          </a:prstGeom>
          <a:noFill/>
        </p:spPr>
        <p:txBody>
          <a:bodyPr wrap="none" rtlCol="0">
            <a:spAutoFit/>
          </a:bodyPr>
          <a:lstStyle/>
          <a:p>
            <a:r>
              <a:rPr kumimoji="1" lang="en-US" altLang="zh-MO" sz="2000" dirty="0">
                <a:solidFill>
                  <a:schemeClr val="tx2"/>
                </a:solidFill>
                <a:latin typeface="Microsoft YaHei" panose="020B0503020204020204" pitchFamily="34" charset="-122"/>
                <a:ea typeface="Microsoft YaHei" panose="020B0503020204020204" pitchFamily="34" charset="-122"/>
              </a:rPr>
              <a:t> (</a:t>
            </a:r>
            <a:r>
              <a:rPr kumimoji="1" lang="zh-TW" altLang="en-US" sz="2000" dirty="0">
                <a:solidFill>
                  <a:schemeClr val="tx2"/>
                </a:solidFill>
                <a:latin typeface="Microsoft YaHei" panose="020B0503020204020204" pitchFamily="34" charset="-122"/>
                <a:ea typeface="Microsoft YaHei" panose="020B0503020204020204" pitchFamily="34" charset="-122"/>
              </a:rPr>
              <a:t>無組別</a:t>
            </a:r>
            <a:r>
              <a:rPr kumimoji="1" lang="en-US" altLang="zh-MO" sz="2000" dirty="0">
                <a:solidFill>
                  <a:schemeClr val="tx2"/>
                </a:solidFill>
                <a:latin typeface="Microsoft YaHei" panose="020B0503020204020204" pitchFamily="34" charset="-122"/>
                <a:ea typeface="Microsoft YaHei" panose="020B0503020204020204" pitchFamily="34" charset="-122"/>
              </a:rPr>
              <a:t>)</a:t>
            </a:r>
            <a:endParaRPr kumimoji="1" lang="zh-MO" altLang="en-US" sz="2000" dirty="0">
              <a:solidFill>
                <a:schemeClr val="tx2"/>
              </a:solidFill>
              <a:latin typeface="Microsoft YaHei" panose="020B0503020204020204" pitchFamily="34" charset="-122"/>
              <a:ea typeface="Microsoft YaHei" panose="020B0503020204020204" pitchFamily="34" charset="-122"/>
            </a:endParaRPr>
          </a:p>
        </p:txBody>
      </p:sp>
      <p:pic>
        <p:nvPicPr>
          <p:cNvPr id="16" name="Picture 4" descr="Transparency Tennis PNG | Picpng"/>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7376" y="1399203"/>
            <a:ext cx="694379" cy="694379"/>
          </a:xfrm>
          <a:prstGeom prst="rect">
            <a:avLst/>
          </a:prstGeom>
          <a:noFill/>
          <a:extLst>
            <a:ext uri="{909E8E84-426E-40DD-AFC4-6F175D3DCCD1}">
              <a14:hiddenFill xmlns:a14="http://schemas.microsoft.com/office/drawing/2010/main">
                <a:solidFill>
                  <a:srgbClr val="FFFFFF"/>
                </a:solidFill>
              </a14:hiddenFill>
            </a:ext>
          </a:extLst>
        </p:spPr>
      </p:pic>
      <p:sp>
        <p:nvSpPr>
          <p:cNvPr id="17" name="文字方塊 16">
            <a:extLst>
              <a:ext uri="{FF2B5EF4-FFF2-40B4-BE49-F238E27FC236}">
                <a16:creationId xmlns:a16="http://schemas.microsoft.com/office/drawing/2014/main" id="{53D62097-A070-9848-AB89-39989A2BFC6F}"/>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19" name="文字方塊 18">
            <a:extLst>
              <a:ext uri="{FF2B5EF4-FFF2-40B4-BE49-F238E27FC236}">
                <a16:creationId xmlns:a16="http://schemas.microsoft.com/office/drawing/2014/main" id="{CDC022C1-B002-BC4A-BA7D-A743E6F2125A}"/>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5" name="圖片 4">
            <a:extLst>
              <a:ext uri="{FF2B5EF4-FFF2-40B4-BE49-F238E27FC236}">
                <a16:creationId xmlns:a16="http://schemas.microsoft.com/office/drawing/2014/main" id="{C12C49C0-FAFB-7B42-BECE-4131A599ACD8}"/>
              </a:ext>
            </a:extLst>
          </p:cNvPr>
          <p:cNvPicPr>
            <a:picLocks noChangeAspect="1"/>
          </p:cNvPicPr>
          <p:nvPr/>
        </p:nvPicPr>
        <p:blipFill>
          <a:blip r:embed="rId12"/>
          <a:stretch>
            <a:fillRect/>
          </a:stretch>
        </p:blipFill>
        <p:spPr>
          <a:xfrm>
            <a:off x="311128" y="-241767"/>
            <a:ext cx="2844800" cy="1155700"/>
          </a:xfrm>
          <a:prstGeom prst="rect">
            <a:avLst/>
          </a:prstGeom>
        </p:spPr>
      </p:pic>
    </p:spTree>
    <p:extLst>
      <p:ext uri="{BB962C8B-B14F-4D97-AF65-F5344CB8AC3E}">
        <p14:creationId xmlns:p14="http://schemas.microsoft.com/office/powerpoint/2010/main" val="351305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EC1C784B-3330-054E-B028-1A28FE45F781}"/>
              </a:ext>
            </a:extLst>
          </p:cNvPr>
          <p:cNvGraphicFramePr>
            <a:graphicFrameLocks noGrp="1"/>
          </p:cNvGraphicFramePr>
          <p:nvPr>
            <p:extLst>
              <p:ext uri="{D42A27DB-BD31-4B8C-83A1-F6EECF244321}">
                <p14:modId xmlns:p14="http://schemas.microsoft.com/office/powerpoint/2010/main" val="2025009828"/>
              </p:ext>
            </p:extLst>
          </p:nvPr>
        </p:nvGraphicFramePr>
        <p:xfrm>
          <a:off x="788346" y="7158958"/>
          <a:ext cx="10171961" cy="2665231"/>
        </p:xfrm>
        <a:graphic>
          <a:graphicData uri="http://schemas.openxmlformats.org/drawingml/2006/table">
            <a:tbl>
              <a:tblPr firstRow="1" bandRow="1">
                <a:tableStyleId>{5C22544A-7EE6-4342-B048-85BDC9FD1C3A}</a:tableStyleId>
              </a:tblPr>
              <a:tblGrid>
                <a:gridCol w="2108517">
                  <a:extLst>
                    <a:ext uri="{9D8B030D-6E8A-4147-A177-3AD203B41FA5}">
                      <a16:colId xmlns:a16="http://schemas.microsoft.com/office/drawing/2014/main" val="4228428517"/>
                    </a:ext>
                  </a:extLst>
                </a:gridCol>
                <a:gridCol w="2015861">
                  <a:extLst>
                    <a:ext uri="{9D8B030D-6E8A-4147-A177-3AD203B41FA5}">
                      <a16:colId xmlns:a16="http://schemas.microsoft.com/office/drawing/2014/main" val="337803921"/>
                    </a:ext>
                  </a:extLst>
                </a:gridCol>
                <a:gridCol w="2015861">
                  <a:extLst>
                    <a:ext uri="{9D8B030D-6E8A-4147-A177-3AD203B41FA5}">
                      <a16:colId xmlns:a16="http://schemas.microsoft.com/office/drawing/2014/main" val="3406526557"/>
                    </a:ext>
                  </a:extLst>
                </a:gridCol>
                <a:gridCol w="2015861">
                  <a:extLst>
                    <a:ext uri="{9D8B030D-6E8A-4147-A177-3AD203B41FA5}">
                      <a16:colId xmlns:a16="http://schemas.microsoft.com/office/drawing/2014/main" val="2700952343"/>
                    </a:ext>
                  </a:extLst>
                </a:gridCol>
                <a:gridCol w="2015861">
                  <a:extLst>
                    <a:ext uri="{9D8B030D-6E8A-4147-A177-3AD203B41FA5}">
                      <a16:colId xmlns:a16="http://schemas.microsoft.com/office/drawing/2014/main" val="3302399718"/>
                    </a:ext>
                  </a:extLst>
                </a:gridCol>
              </a:tblGrid>
              <a:tr h="470463">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年齡</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隊伍人數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比賽器材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軟件</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最大尺寸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941254527"/>
                  </a:ext>
                </a:extLst>
              </a:tr>
              <a:tr h="2194768">
                <a:tc>
                  <a:txBody>
                    <a:bodyPr/>
                    <a:lstStyle/>
                    <a:p>
                      <a:pPr algn="ct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小學：</a:t>
                      </a: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8-12</a:t>
                      </a:r>
                    </a:p>
                    <a:p>
                      <a:pPr algn="ct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初中：</a:t>
                      </a: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12-15</a:t>
                      </a:r>
                    </a:p>
                    <a:p>
                      <a:pPr algn="ct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高中：</a:t>
                      </a: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15-19</a:t>
                      </a: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2-3</a:t>
                      </a: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人</a:t>
                      </a: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a:t>
                      </a: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教練</a:t>
                      </a: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2400" b="0" i="0" kern="1200" dirty="0">
                          <a:solidFill>
                            <a:schemeClr val="dk1"/>
                          </a:solidFill>
                          <a:effectLst/>
                          <a:latin typeface="KaiTi" panose="02010609060101010101" pitchFamily="49" charset="-122"/>
                          <a:ea typeface="KaiTi" panose="02010609060101010101" pitchFamily="49" charset="-122"/>
                          <a:cs typeface="+mn-cs"/>
                        </a:rPr>
                        <a:t>LEGO® + </a:t>
                      </a:r>
                      <a:r>
                        <a:rPr lang="en-US" altLang="zh-MO" sz="2400" b="0" i="0" kern="1200" dirty="0" err="1">
                          <a:solidFill>
                            <a:schemeClr val="dk1"/>
                          </a:solidFill>
                          <a:effectLst/>
                          <a:latin typeface="KaiTi" panose="02010609060101010101" pitchFamily="49" charset="-122"/>
                          <a:ea typeface="KaiTi" panose="02010609060101010101" pitchFamily="49" charset="-122"/>
                          <a:cs typeface="+mn-cs"/>
                        </a:rPr>
                        <a:t>HiTechnic</a:t>
                      </a:r>
                      <a:r>
                        <a:rPr lang="en-US" altLang="zh-MO" sz="2400" b="0" i="0" kern="1200" dirty="0">
                          <a:solidFill>
                            <a:schemeClr val="dk1"/>
                          </a:solidFill>
                          <a:effectLst/>
                          <a:latin typeface="KaiTi" panose="02010609060101010101" pitchFamily="49" charset="-122"/>
                          <a:ea typeface="KaiTi" panose="02010609060101010101" pitchFamily="49" charset="-122"/>
                          <a:cs typeface="+mn-cs"/>
                        </a:rPr>
                        <a:t> Color Sensor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2400" b="0" i="0" kern="1200" dirty="0">
                          <a:solidFill>
                            <a:schemeClr val="dk1"/>
                          </a:solidFill>
                          <a:effectLst/>
                          <a:latin typeface="KaiTi" panose="02010609060101010101" pitchFamily="49" charset="-122"/>
                          <a:ea typeface="KaiTi" panose="02010609060101010101" pitchFamily="49" charset="-122"/>
                          <a:cs typeface="+mn-cs"/>
                        </a:rPr>
                        <a:t>Mind storms</a:t>
                      </a: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不限</a:t>
                      </a: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25 x 25 x 25(cm)</a:t>
                      </a:r>
                      <a:endPar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endParaRP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180835732"/>
                  </a:ext>
                </a:extLst>
              </a:tr>
            </a:tbl>
          </a:graphicData>
        </a:graphic>
      </p:graphicFrame>
      <p:graphicFrame>
        <p:nvGraphicFramePr>
          <p:cNvPr id="10" name="表格 5">
            <a:extLst>
              <a:ext uri="{FF2B5EF4-FFF2-40B4-BE49-F238E27FC236}">
                <a16:creationId xmlns:a16="http://schemas.microsoft.com/office/drawing/2014/main" id="{DF1D4383-66E9-F840-9E32-F9383837A34B}"/>
              </a:ext>
            </a:extLst>
          </p:cNvPr>
          <p:cNvGraphicFramePr>
            <a:graphicFrameLocks noGrp="1"/>
          </p:cNvGraphicFramePr>
          <p:nvPr>
            <p:extLst>
              <p:ext uri="{D42A27DB-BD31-4B8C-83A1-F6EECF244321}">
                <p14:modId xmlns:p14="http://schemas.microsoft.com/office/powerpoint/2010/main" val="406008107"/>
              </p:ext>
            </p:extLst>
          </p:nvPr>
        </p:nvGraphicFramePr>
        <p:xfrm>
          <a:off x="2313207" y="1913877"/>
          <a:ext cx="9527285" cy="3015005"/>
        </p:xfrm>
        <a:graphic>
          <a:graphicData uri="http://schemas.openxmlformats.org/drawingml/2006/table">
            <a:tbl>
              <a:tblPr firstRow="1" bandRow="1">
                <a:tableStyleId>{5C22544A-7EE6-4342-B048-85BDC9FD1C3A}</a:tableStyleId>
              </a:tblPr>
              <a:tblGrid>
                <a:gridCol w="1649193">
                  <a:extLst>
                    <a:ext uri="{9D8B030D-6E8A-4147-A177-3AD203B41FA5}">
                      <a16:colId xmlns:a16="http://schemas.microsoft.com/office/drawing/2014/main" val="1510556267"/>
                    </a:ext>
                  </a:extLst>
                </a:gridCol>
                <a:gridCol w="2897149">
                  <a:extLst>
                    <a:ext uri="{9D8B030D-6E8A-4147-A177-3AD203B41FA5}">
                      <a16:colId xmlns:a16="http://schemas.microsoft.com/office/drawing/2014/main" val="2630290612"/>
                    </a:ext>
                  </a:extLst>
                </a:gridCol>
                <a:gridCol w="2563949">
                  <a:extLst>
                    <a:ext uri="{9D8B030D-6E8A-4147-A177-3AD203B41FA5}">
                      <a16:colId xmlns:a16="http://schemas.microsoft.com/office/drawing/2014/main" val="3566247536"/>
                    </a:ext>
                  </a:extLst>
                </a:gridCol>
                <a:gridCol w="2416994">
                  <a:extLst>
                    <a:ext uri="{9D8B030D-6E8A-4147-A177-3AD203B41FA5}">
                      <a16:colId xmlns:a16="http://schemas.microsoft.com/office/drawing/2014/main" val="1709457590"/>
                    </a:ext>
                  </a:extLst>
                </a:gridCol>
              </a:tblGrid>
              <a:tr h="771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900" b="0" i="0" dirty="0">
                          <a:solidFill>
                            <a:schemeClr val="tx1">
                              <a:lumMod val="85000"/>
                              <a:lumOff val="15000"/>
                            </a:schemeClr>
                          </a:solidFill>
                          <a:latin typeface="Microsoft YaHei" panose="020B0503020204020204" pitchFamily="34" charset="-122"/>
                          <a:ea typeface="Microsoft YaHei" panose="020B0503020204020204" pitchFamily="34" charset="-122"/>
                        </a:rPr>
                        <a:t>年齡</a:t>
                      </a:r>
                      <a:endParaRPr lang="en-US" altLang="zh-MO" sz="1900" b="0" i="0" dirty="0">
                        <a:solidFill>
                          <a:schemeClr val="tx1">
                            <a:lumMod val="85000"/>
                            <a:lumOff val="15000"/>
                          </a:schemeClr>
                        </a:solidFill>
                        <a:latin typeface="Microsoft YaHei" panose="020B0503020204020204" pitchFamily="34" charset="-122"/>
                        <a:ea typeface="Microsoft YaHei" panose="020B0503020204020204" pitchFamily="34" charset="-122"/>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小學：</a:t>
                      </a: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8-1</a:t>
                      </a:r>
                      <a:r>
                        <a:rPr lang="en-US" altLang="zh-TW" sz="1900" b="0" i="0" kern="1200" dirty="0">
                          <a:solidFill>
                            <a:schemeClr val="tx2"/>
                          </a:solidFill>
                          <a:effectLst/>
                          <a:latin typeface="Microsoft YaHei" panose="020B0503020204020204" pitchFamily="34" charset="-122"/>
                          <a:ea typeface="Microsoft YaHei" panose="020B0503020204020204" pitchFamily="34" charset="-122"/>
                          <a:cs typeface="+mn-cs"/>
                        </a:rPr>
                        <a:t>2</a:t>
                      </a: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歲</a:t>
                      </a:r>
                      <a:endPar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endParaRPr>
                    </a:p>
                    <a:p>
                      <a:pPr algn="ct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(201</a:t>
                      </a:r>
                      <a:r>
                        <a:rPr lang="en-US" altLang="zh-TW" sz="1600" b="0" i="0" kern="1200" dirty="0">
                          <a:solidFill>
                            <a:schemeClr val="tx2"/>
                          </a:solidFill>
                          <a:effectLst/>
                          <a:latin typeface="Microsoft YaHei" panose="020B0503020204020204" pitchFamily="34" charset="-122"/>
                          <a:ea typeface="Microsoft YaHei" panose="020B0503020204020204" pitchFamily="34" charset="-122"/>
                          <a:cs typeface="+mn-cs"/>
                        </a:rPr>
                        <a:t>0</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.1.1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201</a:t>
                      </a:r>
                      <a:r>
                        <a:rPr lang="en-US" altLang="zh-TW" sz="1600" b="0" i="0" kern="1200" dirty="0">
                          <a:solidFill>
                            <a:schemeClr val="tx2"/>
                          </a:solidFill>
                          <a:effectLst/>
                          <a:latin typeface="Microsoft YaHei" panose="020B0503020204020204" pitchFamily="34" charset="-122"/>
                          <a:ea typeface="Microsoft YaHei" panose="020B0503020204020204" pitchFamily="34" charset="-122"/>
                          <a:cs typeface="+mn-cs"/>
                        </a:rPr>
                        <a:t>4</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.12.31)</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初中：</a:t>
                      </a: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TW" sz="1900" b="0" i="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-15</a:t>
                      </a: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歲</a:t>
                      </a:r>
                      <a:endPar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endParaRPr>
                    </a:p>
                    <a:p>
                      <a:pPr algn="ct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(200</a:t>
                      </a:r>
                      <a:r>
                        <a:rPr lang="en-US" altLang="zh-TW" sz="1600" b="0" i="0" kern="1200" dirty="0">
                          <a:solidFill>
                            <a:schemeClr val="tx2"/>
                          </a:solidFill>
                          <a:effectLst/>
                          <a:latin typeface="Microsoft YaHei" panose="020B0503020204020204" pitchFamily="34" charset="-122"/>
                          <a:ea typeface="Microsoft YaHei" panose="020B0503020204020204" pitchFamily="34" charset="-122"/>
                          <a:cs typeface="+mn-cs"/>
                        </a:rPr>
                        <a:t>7</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.1.1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a:t>
                      </a:r>
                      <a:r>
                        <a:rPr lang="en-US" altLang="zh-TW" sz="1600" b="0" i="0" kern="1200" dirty="0">
                          <a:solidFill>
                            <a:schemeClr val="tx2"/>
                          </a:solidFill>
                          <a:effectLst/>
                          <a:latin typeface="Microsoft YaHei" panose="020B0503020204020204" pitchFamily="34" charset="-122"/>
                          <a:ea typeface="Microsoft YaHei" panose="020B0503020204020204" pitchFamily="34" charset="-122"/>
                          <a:cs typeface="+mn-cs"/>
                        </a:rPr>
                        <a:t>11</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.12.31)</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高中：</a:t>
                      </a: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TW" sz="1900" b="0" i="0" kern="1200" dirty="0">
                          <a:solidFill>
                            <a:schemeClr val="tx2"/>
                          </a:solidFill>
                          <a:effectLst/>
                          <a:latin typeface="Microsoft YaHei" panose="020B0503020204020204" pitchFamily="34" charset="-122"/>
                          <a:ea typeface="Microsoft YaHei" panose="020B0503020204020204" pitchFamily="34" charset="-122"/>
                          <a:cs typeface="+mn-cs"/>
                        </a:rPr>
                        <a:t>4</a:t>
                      </a: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-19</a:t>
                      </a: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歲</a:t>
                      </a:r>
                      <a:endPar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endParaRPr>
                    </a:p>
                    <a:p>
                      <a:pPr algn="ct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(200</a:t>
                      </a:r>
                      <a:r>
                        <a:rPr lang="en-US" altLang="zh-TW" sz="1600" b="0" i="0" kern="1200" dirty="0">
                          <a:solidFill>
                            <a:schemeClr val="tx2"/>
                          </a:solidFill>
                          <a:effectLst/>
                          <a:latin typeface="Microsoft YaHei" panose="020B0503020204020204" pitchFamily="34" charset="-122"/>
                          <a:ea typeface="Microsoft YaHei" panose="020B0503020204020204" pitchFamily="34" charset="-122"/>
                          <a:cs typeface="+mn-cs"/>
                        </a:rPr>
                        <a:t>3</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.1.1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- 2008.12.31)</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50634658"/>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900" b="0" i="0" dirty="0">
                          <a:solidFill>
                            <a:schemeClr val="tx1">
                              <a:lumMod val="85000"/>
                              <a:lumOff val="15000"/>
                            </a:schemeClr>
                          </a:solidFill>
                          <a:latin typeface="Microsoft YaHei" panose="020B0503020204020204" pitchFamily="34" charset="-122"/>
                          <a:ea typeface="Microsoft YaHei" panose="020B0503020204020204" pitchFamily="34" charset="-122"/>
                        </a:rPr>
                        <a:t>隊伍人數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2-3</a:t>
                      </a: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人</a:t>
                      </a: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教練</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MO" altLang="en-US"/>
                    </a:p>
                  </a:txBody>
                  <a:tcPr/>
                </a:tc>
                <a:tc hMerge="1">
                  <a:txBody>
                    <a:bodyPr/>
                    <a:lstStyle/>
                    <a:p>
                      <a:endParaRPr lang="zh-MO" altLang="en-US"/>
                    </a:p>
                  </a:txBody>
                  <a:tcPr/>
                </a:tc>
                <a:extLst>
                  <a:ext uri="{0D108BD9-81ED-4DB2-BD59-A6C34878D82A}">
                    <a16:rowId xmlns:a16="http://schemas.microsoft.com/office/drawing/2014/main" val="1200164980"/>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900" b="0" i="0" dirty="0">
                          <a:solidFill>
                            <a:schemeClr val="tx1">
                              <a:lumMod val="85000"/>
                              <a:lumOff val="15000"/>
                            </a:schemeClr>
                          </a:solidFill>
                          <a:latin typeface="Microsoft YaHei" panose="020B0503020204020204" pitchFamily="34" charset="-122"/>
                          <a:ea typeface="Microsoft YaHei" panose="020B0503020204020204" pitchFamily="34" charset="-122"/>
                        </a:rPr>
                        <a:t>比賽器材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1800" b="0" i="0" kern="1200" dirty="0">
                          <a:solidFill>
                            <a:schemeClr val="tx2"/>
                          </a:solidFill>
                          <a:effectLst/>
                          <a:latin typeface="+mn-lt"/>
                          <a:ea typeface="+mn-ea"/>
                          <a:cs typeface="+mn-cs"/>
                        </a:rPr>
                        <a:t>LEGO® Education MINDSTORMS® NXT </a:t>
                      </a:r>
                      <a:r>
                        <a:rPr lang="zh-TW" altLang="en-US" sz="1800" b="0" i="0" kern="1200" dirty="0">
                          <a:solidFill>
                            <a:schemeClr val="tx2"/>
                          </a:solidFill>
                          <a:effectLst/>
                          <a:latin typeface="+mn-lt"/>
                          <a:ea typeface="+mn-ea"/>
                          <a:cs typeface="+mn-cs"/>
                        </a:rPr>
                        <a:t>或</a:t>
                      </a:r>
                      <a:r>
                        <a:rPr lang="en-US" altLang="zh-MO" sz="1800" b="0" i="0" kern="1200" dirty="0">
                          <a:solidFill>
                            <a:schemeClr val="tx2"/>
                          </a:solidFill>
                          <a:effectLst/>
                          <a:latin typeface="+mn-lt"/>
                          <a:ea typeface="+mn-ea"/>
                          <a:cs typeface="+mn-cs"/>
                        </a:rPr>
                        <a:t> EV3; LEGO®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1800" b="0" i="0" kern="1200" dirty="0">
                          <a:solidFill>
                            <a:schemeClr val="tx2"/>
                          </a:solidFill>
                          <a:effectLst/>
                          <a:latin typeface="+mn-lt"/>
                          <a:ea typeface="+mn-ea"/>
                          <a:cs typeface="+mn-cs"/>
                        </a:rPr>
                        <a:t>SPIKE™ PRIME; LEGO® MINDSTORMS® NXT, EV3 </a:t>
                      </a:r>
                      <a:r>
                        <a:rPr lang="zh-TW" altLang="en-US" sz="1800" b="0" i="0" kern="1200" dirty="0">
                          <a:solidFill>
                            <a:schemeClr val="tx2"/>
                          </a:solidFill>
                          <a:effectLst/>
                          <a:latin typeface="+mn-lt"/>
                          <a:ea typeface="+mn-ea"/>
                          <a:cs typeface="+mn-cs"/>
                        </a:rPr>
                        <a:t>或</a:t>
                      </a:r>
                      <a:r>
                        <a:rPr lang="en-US" altLang="zh-MO" sz="1800" b="0" i="0" kern="1200" dirty="0">
                          <a:solidFill>
                            <a:schemeClr val="tx2"/>
                          </a:solidFill>
                          <a:effectLst/>
                          <a:latin typeface="+mn-lt"/>
                          <a:ea typeface="+mn-ea"/>
                          <a:cs typeface="+mn-cs"/>
                        </a:rPr>
                        <a:t> Robot</a:t>
                      </a:r>
                      <a:r>
                        <a:rPr lang="zh-TW" altLang="en-US" sz="1800" b="0" i="0" kern="1200" dirty="0">
                          <a:solidFill>
                            <a:schemeClr val="tx2"/>
                          </a:solidFill>
                          <a:effectLst/>
                          <a:latin typeface="+mn-lt"/>
                          <a:ea typeface="+mn-ea"/>
                          <a:cs typeface="+mn-cs"/>
                        </a:rPr>
                        <a:t> </a:t>
                      </a:r>
                      <a:r>
                        <a:rPr lang="en-US" altLang="zh-TW" sz="1800" b="0" i="0" kern="1200" dirty="0">
                          <a:solidFill>
                            <a:schemeClr val="tx2"/>
                          </a:solidFill>
                          <a:effectLst/>
                          <a:latin typeface="+mn-lt"/>
                          <a:ea typeface="+mn-ea"/>
                          <a:cs typeface="+mn-cs"/>
                        </a:rPr>
                        <a:t>/</a:t>
                      </a:r>
                      <a:r>
                        <a:rPr lang="zh-TW" altLang="en-US" sz="1800" b="0" i="0" kern="1200" dirty="0">
                          <a:solidFill>
                            <a:schemeClr val="tx2"/>
                          </a:solidFill>
                          <a:effectLst/>
                          <a:latin typeface="+mn-lt"/>
                          <a:ea typeface="+mn-ea"/>
                          <a:cs typeface="+mn-cs"/>
                        </a:rPr>
                        <a:t> </a:t>
                      </a:r>
                      <a:r>
                        <a:rPr lang="en-US" altLang="zh-TW" sz="1800" b="0" i="0" kern="1200" dirty="0" err="1">
                          <a:solidFill>
                            <a:schemeClr val="tx2"/>
                          </a:solidFill>
                          <a:effectLst/>
                          <a:latin typeface="+mn-lt"/>
                          <a:ea typeface="+mn-ea"/>
                          <a:cs typeface="+mn-cs"/>
                        </a:rPr>
                        <a:t>HiTechnic</a:t>
                      </a:r>
                      <a:r>
                        <a:rPr lang="en-US" altLang="zh-TW" sz="1800" b="0" i="0" kern="1200" baseline="0" dirty="0">
                          <a:solidFill>
                            <a:schemeClr val="tx2"/>
                          </a:solidFill>
                          <a:effectLst/>
                          <a:latin typeface="+mn-lt"/>
                          <a:ea typeface="+mn-ea"/>
                          <a:cs typeface="+mn-cs"/>
                        </a:rPr>
                        <a:t> Color Sensor</a:t>
                      </a:r>
                      <a:endParaRPr lang="en-US" altLang="zh-MO" sz="1800" b="0" i="0" kern="1200" dirty="0">
                        <a:solidFill>
                          <a:schemeClr val="tx2"/>
                        </a:solidFill>
                        <a:effectLst/>
                        <a:latin typeface="+mn-lt"/>
                        <a:ea typeface="+mn-ea"/>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MO" altLang="en-US"/>
                    </a:p>
                  </a:txBody>
                  <a:tcPr/>
                </a:tc>
                <a:tc hMerge="1">
                  <a:txBody>
                    <a:bodyPr/>
                    <a:lstStyle/>
                    <a:p>
                      <a:endParaRPr lang="zh-MO" altLang="en-US"/>
                    </a:p>
                  </a:txBody>
                  <a:tcPr/>
                </a:tc>
                <a:extLst>
                  <a:ext uri="{0D108BD9-81ED-4DB2-BD59-A6C34878D82A}">
                    <a16:rowId xmlns:a16="http://schemas.microsoft.com/office/drawing/2014/main" val="2446648620"/>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900" b="0" i="0" dirty="0">
                          <a:solidFill>
                            <a:schemeClr val="tx1">
                              <a:lumMod val="85000"/>
                              <a:lumOff val="15000"/>
                            </a:schemeClr>
                          </a:solidFill>
                          <a:latin typeface="Microsoft YaHei" panose="020B0503020204020204" pitchFamily="34" charset="-122"/>
                          <a:ea typeface="Microsoft YaHei" panose="020B0503020204020204" pitchFamily="34" charset="-122"/>
                        </a:rPr>
                        <a:t>軟件</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不限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MO" altLang="en-US"/>
                    </a:p>
                  </a:txBody>
                  <a:tcPr/>
                </a:tc>
                <a:tc hMerge="1">
                  <a:txBody>
                    <a:bodyPr/>
                    <a:lstStyle/>
                    <a:p>
                      <a:endParaRPr lang="zh-MO" altLang="en-US"/>
                    </a:p>
                  </a:txBody>
                  <a:tcPr/>
                </a:tc>
                <a:extLst>
                  <a:ext uri="{0D108BD9-81ED-4DB2-BD59-A6C34878D82A}">
                    <a16:rowId xmlns:a16="http://schemas.microsoft.com/office/drawing/2014/main" val="3095517647"/>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900" b="0" i="0" dirty="0">
                          <a:solidFill>
                            <a:schemeClr val="tx1">
                              <a:lumMod val="85000"/>
                              <a:lumOff val="15000"/>
                            </a:schemeClr>
                          </a:solidFill>
                          <a:latin typeface="Microsoft YaHei" panose="020B0503020204020204" pitchFamily="34" charset="-122"/>
                          <a:ea typeface="Microsoft YaHei" panose="020B0503020204020204" pitchFamily="34" charset="-122"/>
                        </a:rPr>
                        <a:t>最大尺寸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25 x 25 x 25(cm)</a:t>
                      </a:r>
                      <a:endPar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MO" altLang="en-US"/>
                    </a:p>
                  </a:txBody>
                  <a:tcPr/>
                </a:tc>
                <a:tc hMerge="1">
                  <a:txBody>
                    <a:bodyPr/>
                    <a:lstStyle/>
                    <a:p>
                      <a:endParaRPr lang="zh-MO" altLang="en-US"/>
                    </a:p>
                  </a:txBody>
                  <a:tcPr/>
                </a:tc>
                <a:extLst>
                  <a:ext uri="{0D108BD9-81ED-4DB2-BD59-A6C34878D82A}">
                    <a16:rowId xmlns:a16="http://schemas.microsoft.com/office/drawing/2014/main" val="2341175115"/>
                  </a:ext>
                </a:extLst>
              </a:tr>
            </a:tbl>
          </a:graphicData>
        </a:graphic>
      </p:graphicFrame>
      <p:sp>
        <p:nvSpPr>
          <p:cNvPr id="13" name="文字方塊 12">
            <a:extLst>
              <a:ext uri="{FF2B5EF4-FFF2-40B4-BE49-F238E27FC236}">
                <a16:creationId xmlns:a16="http://schemas.microsoft.com/office/drawing/2014/main" id="{42FA54F3-FCEF-3743-88A7-112B7BDAFAC8}"/>
              </a:ext>
            </a:extLst>
          </p:cNvPr>
          <p:cNvSpPr txBox="1"/>
          <p:nvPr/>
        </p:nvSpPr>
        <p:spPr>
          <a:xfrm>
            <a:off x="315094" y="2189540"/>
            <a:ext cx="1646605" cy="584775"/>
          </a:xfrm>
          <a:prstGeom prst="rect">
            <a:avLst/>
          </a:prstGeom>
          <a:noFill/>
        </p:spPr>
        <p:txBody>
          <a:bodyPr wrap="none" rtlCol="0">
            <a:spAutoFit/>
          </a:bodyPr>
          <a:lstStyle/>
          <a:p>
            <a:r>
              <a:rPr kumimoji="1" lang="zh-MO" altLang="en-US" sz="3200" spc="600" dirty="0">
                <a:solidFill>
                  <a:schemeClr val="accent2"/>
                </a:solidFill>
                <a:latin typeface="Microsoft YaHei" panose="020B0503020204020204" pitchFamily="34" charset="-122"/>
                <a:ea typeface="Microsoft YaHei" panose="020B0503020204020204" pitchFamily="34" charset="-122"/>
              </a:rPr>
              <a:t>常規賽</a:t>
            </a:r>
          </a:p>
        </p:txBody>
      </p:sp>
      <p:pic>
        <p:nvPicPr>
          <p:cNvPr id="14" name="圖片 13">
            <a:extLst>
              <a:ext uri="{FF2B5EF4-FFF2-40B4-BE49-F238E27FC236}">
                <a16:creationId xmlns:a16="http://schemas.microsoft.com/office/drawing/2014/main" id="{79E3AA51-3771-D94E-A9F5-65BA53467688}"/>
              </a:ext>
            </a:extLst>
          </p:cNvPr>
          <p:cNvPicPr>
            <a:picLocks noChangeAspect="1"/>
          </p:cNvPicPr>
          <p:nvPr/>
        </p:nvPicPr>
        <p:blipFill>
          <a:blip r:embed="rId2"/>
          <a:stretch>
            <a:fillRect/>
          </a:stretch>
        </p:blipFill>
        <p:spPr>
          <a:xfrm>
            <a:off x="-152399" y="4083685"/>
            <a:ext cx="3451256" cy="2924793"/>
          </a:xfrm>
          <a:prstGeom prst="rect">
            <a:avLst/>
          </a:prstGeom>
        </p:spPr>
      </p:pic>
      <p:sp>
        <p:nvSpPr>
          <p:cNvPr id="8" name="文字方塊 7">
            <a:extLst>
              <a:ext uri="{FF2B5EF4-FFF2-40B4-BE49-F238E27FC236}">
                <a16:creationId xmlns:a16="http://schemas.microsoft.com/office/drawing/2014/main" id="{C92AADA2-FB58-2E4E-B584-696C51A2AAEC}"/>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9" name="文字方塊 8">
            <a:extLst>
              <a:ext uri="{FF2B5EF4-FFF2-40B4-BE49-F238E27FC236}">
                <a16:creationId xmlns:a16="http://schemas.microsoft.com/office/drawing/2014/main" id="{225C1EB0-A5AD-C84F-A645-2509FAAB4F26}"/>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11" name="圖片 10">
            <a:extLst>
              <a:ext uri="{FF2B5EF4-FFF2-40B4-BE49-F238E27FC236}">
                <a16:creationId xmlns:a16="http://schemas.microsoft.com/office/drawing/2014/main" id="{1872B33A-BCA9-2F49-84B8-8CB24A5129D6}"/>
              </a:ext>
            </a:extLst>
          </p:cNvPr>
          <p:cNvPicPr>
            <a:picLocks noChangeAspect="1"/>
          </p:cNvPicPr>
          <p:nvPr/>
        </p:nvPicPr>
        <p:blipFill>
          <a:blip r:embed="rId3"/>
          <a:stretch>
            <a:fillRect/>
          </a:stretch>
        </p:blipFill>
        <p:spPr>
          <a:xfrm>
            <a:off x="311128" y="-241767"/>
            <a:ext cx="2844800" cy="1155700"/>
          </a:xfrm>
          <a:prstGeom prst="rect">
            <a:avLst/>
          </a:prstGeom>
        </p:spPr>
      </p:pic>
    </p:spTree>
    <p:extLst>
      <p:ext uri="{BB962C8B-B14F-4D97-AF65-F5344CB8AC3E}">
        <p14:creationId xmlns:p14="http://schemas.microsoft.com/office/powerpoint/2010/main" val="279624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5">
            <a:extLst>
              <a:ext uri="{FF2B5EF4-FFF2-40B4-BE49-F238E27FC236}">
                <a16:creationId xmlns:a16="http://schemas.microsoft.com/office/drawing/2014/main" id="{6868E253-EDD6-0F42-8368-EF9C44E95BD5}"/>
              </a:ext>
            </a:extLst>
          </p:cNvPr>
          <p:cNvGraphicFramePr>
            <a:graphicFrameLocks noGrp="1"/>
          </p:cNvGraphicFramePr>
          <p:nvPr>
            <p:extLst>
              <p:ext uri="{D42A27DB-BD31-4B8C-83A1-F6EECF244321}">
                <p14:modId xmlns:p14="http://schemas.microsoft.com/office/powerpoint/2010/main" val="4169310557"/>
              </p:ext>
            </p:extLst>
          </p:nvPr>
        </p:nvGraphicFramePr>
        <p:xfrm>
          <a:off x="3159493" y="1164966"/>
          <a:ext cx="8768347" cy="4803891"/>
        </p:xfrm>
        <a:graphic>
          <a:graphicData uri="http://schemas.openxmlformats.org/drawingml/2006/table">
            <a:tbl>
              <a:tblPr firstRow="1" bandRow="1">
                <a:tableStyleId>{5C22544A-7EE6-4342-B048-85BDC9FD1C3A}</a:tableStyleId>
              </a:tblPr>
              <a:tblGrid>
                <a:gridCol w="1493787">
                  <a:extLst>
                    <a:ext uri="{9D8B030D-6E8A-4147-A177-3AD203B41FA5}">
                      <a16:colId xmlns:a16="http://schemas.microsoft.com/office/drawing/2014/main" val="1510556267"/>
                    </a:ext>
                  </a:extLst>
                </a:gridCol>
                <a:gridCol w="7274560">
                  <a:extLst>
                    <a:ext uri="{9D8B030D-6E8A-4147-A177-3AD203B41FA5}">
                      <a16:colId xmlns:a16="http://schemas.microsoft.com/office/drawing/2014/main" val="2630290612"/>
                    </a:ext>
                  </a:extLst>
                </a:gridCol>
              </a:tblGrid>
              <a:tr h="636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年齡</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TW" sz="1800" b="0" i="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-19</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歲</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200</a:t>
                      </a:r>
                      <a:r>
                        <a:rPr lang="en-US" altLang="zh-TW" sz="1600" b="0" i="0" kern="1200" dirty="0">
                          <a:solidFill>
                            <a:schemeClr val="tx2"/>
                          </a:solidFill>
                          <a:effectLst/>
                          <a:latin typeface="Microsoft YaHei" panose="020B0503020204020204" pitchFamily="34" charset="-122"/>
                          <a:ea typeface="Microsoft YaHei" panose="020B0503020204020204" pitchFamily="34" charset="-122"/>
                          <a:cs typeface="+mn-cs"/>
                        </a:rPr>
                        <a:t>3</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.1.1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2011.12.31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a:t>
                      </a:r>
                      <a:endPar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50634658"/>
                  </a:ext>
                </a:extLst>
              </a:tr>
              <a:tr h="6449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隊伍人數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2-3</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人</a:t>
                      </a: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教練</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00164980"/>
                  </a:ext>
                </a:extLst>
              </a:tr>
              <a:tr h="772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比賽器材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en-US" altLang="zh-MO" sz="1800" kern="1200" dirty="0">
                          <a:solidFill>
                            <a:schemeClr val="tx2"/>
                          </a:solidFill>
                          <a:effectLst/>
                          <a:latin typeface="Microsoft YaHei" panose="020B0503020204020204" pitchFamily="34" charset="-122"/>
                          <a:ea typeface="Microsoft YaHei" panose="020B0503020204020204" pitchFamily="34" charset="-122"/>
                          <a:cs typeface="+mn-cs"/>
                        </a:rPr>
                        <a:t>LEGO® Education MINDSTORMS® EV3; LEGO® Education SPIKE™ PRIME</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或</a:t>
                      </a:r>
                      <a:r>
                        <a:rPr lang="en-US" altLang="zh-MO" sz="1800" kern="1200" dirty="0">
                          <a:solidFill>
                            <a:schemeClr val="tx2"/>
                          </a:solidFill>
                          <a:effectLst/>
                          <a:latin typeface="Microsoft YaHei" panose="020B0503020204020204" pitchFamily="34" charset="-122"/>
                          <a:ea typeface="Microsoft YaHei" panose="020B0503020204020204" pitchFamily="34" charset="-122"/>
                          <a:cs typeface="+mn-cs"/>
                        </a:rPr>
                        <a:t> Robot Inventor</a:t>
                      </a:r>
                      <a:endPar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46648620"/>
                  </a:ext>
                </a:extLst>
              </a:tr>
              <a:tr h="772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攝像頭</a:t>
                      </a:r>
                      <a:endPar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不限；建議</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LEGO® MINDSTORMS® EV3</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使用</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Pixy2</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SPIKE PRIME</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使用</a:t>
                      </a:r>
                      <a:r>
                        <a:rPr lang="en-US" altLang="zh-TW" sz="1800" kern="1200" dirty="0" err="1">
                          <a:solidFill>
                            <a:schemeClr val="tx2"/>
                          </a:solidFill>
                          <a:effectLst/>
                          <a:latin typeface="Microsoft YaHei" panose="020B0503020204020204" pitchFamily="34" charset="-122"/>
                          <a:ea typeface="Microsoft YaHei" panose="020B0503020204020204" pitchFamily="34" charset="-122"/>
                          <a:cs typeface="+mn-cs"/>
                        </a:rPr>
                        <a:t>OpenMV</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；可配合使用鏡頭套件或鏡子等光學元件</a:t>
                      </a:r>
                      <a:endPar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772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固定物料</a:t>
                      </a:r>
                      <a:endPar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可使用</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3D</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打印元素，</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CNC </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機器準備的元素、從丙烯酸</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木材</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金屬切割的元素</a:t>
                      </a:r>
                      <a:endPar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561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軟件</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不限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095517647"/>
                  </a:ext>
                </a:extLst>
              </a:tr>
              <a:tr h="6449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最大尺寸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rPr>
                        <a:t>兩個機器人</a:t>
                      </a:r>
                      <a:r>
                        <a:rPr lang="en-US" altLang="zh-MO" sz="1800" kern="1200" dirty="0">
                          <a:solidFill>
                            <a:schemeClr val="tx2"/>
                          </a:solidFill>
                          <a:effectLst/>
                          <a:latin typeface="Microsoft YaHei" panose="020B0503020204020204" pitchFamily="34" charset="-122"/>
                          <a:ea typeface="Microsoft YaHei" panose="020B0503020204020204" pitchFamily="34" charset="-122"/>
                          <a:cs typeface="+mn-cs"/>
                        </a:rPr>
                        <a:t> , </a:t>
                      </a: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2</a:t>
                      </a:r>
                      <a:r>
                        <a:rPr lang="en-US" altLang="zh-TW" sz="1800" b="0" i="0" kern="1200" dirty="0">
                          <a:solidFill>
                            <a:schemeClr val="tx2"/>
                          </a:solidFill>
                          <a:effectLst/>
                          <a:latin typeface="Microsoft YaHei" panose="020B0503020204020204" pitchFamily="34" charset="-122"/>
                          <a:ea typeface="Microsoft YaHei" panose="020B0503020204020204" pitchFamily="34" charset="-122"/>
                          <a:cs typeface="+mn-cs"/>
                        </a:rPr>
                        <a:t>0</a:t>
                      </a: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 x 2</a:t>
                      </a:r>
                      <a:r>
                        <a:rPr lang="en-US" altLang="zh-TW" sz="1800" b="0" i="0" kern="1200" dirty="0">
                          <a:solidFill>
                            <a:schemeClr val="tx2"/>
                          </a:solidFill>
                          <a:effectLst/>
                          <a:latin typeface="Microsoft YaHei" panose="020B0503020204020204" pitchFamily="34" charset="-122"/>
                          <a:ea typeface="Microsoft YaHei" panose="020B0503020204020204" pitchFamily="34" charset="-122"/>
                          <a:cs typeface="+mn-cs"/>
                        </a:rPr>
                        <a:t>0</a:t>
                      </a: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 x 2</a:t>
                      </a:r>
                      <a:r>
                        <a:rPr lang="en-US" altLang="zh-TW" sz="1800" b="0" i="0" kern="1200" dirty="0">
                          <a:solidFill>
                            <a:schemeClr val="tx2"/>
                          </a:solidFill>
                          <a:effectLst/>
                          <a:latin typeface="Microsoft YaHei" panose="020B0503020204020204" pitchFamily="34" charset="-122"/>
                          <a:ea typeface="Microsoft YaHei" panose="020B0503020204020204" pitchFamily="34" charset="-122"/>
                          <a:cs typeface="+mn-cs"/>
                        </a:rPr>
                        <a:t>0</a:t>
                      </a: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(cm)</a:t>
                      </a:r>
                      <a:endPar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41175115"/>
                  </a:ext>
                </a:extLst>
              </a:tr>
            </a:tbl>
          </a:graphicData>
        </a:graphic>
      </p:graphicFrame>
      <p:sp>
        <p:nvSpPr>
          <p:cNvPr id="11" name="文字方塊 10">
            <a:extLst>
              <a:ext uri="{FF2B5EF4-FFF2-40B4-BE49-F238E27FC236}">
                <a16:creationId xmlns:a16="http://schemas.microsoft.com/office/drawing/2014/main" id="{D727ABEE-FA4C-C642-8D2A-4546B9EA2648}"/>
              </a:ext>
            </a:extLst>
          </p:cNvPr>
          <p:cNvSpPr txBox="1"/>
          <p:nvPr/>
        </p:nvSpPr>
        <p:spPr>
          <a:xfrm>
            <a:off x="50950" y="2342429"/>
            <a:ext cx="3108543" cy="1077218"/>
          </a:xfrm>
          <a:prstGeom prst="rect">
            <a:avLst/>
          </a:prstGeom>
          <a:noFill/>
        </p:spPr>
        <p:txBody>
          <a:bodyPr wrap="none" rtlCol="0">
            <a:spAutoFit/>
          </a:bodyPr>
          <a:lstStyle/>
          <a:p>
            <a:r>
              <a:rPr kumimoji="1" lang="zh-TW" altLang="en-US" sz="3200" spc="600" dirty="0">
                <a:solidFill>
                  <a:schemeClr val="accent2"/>
                </a:solidFill>
                <a:latin typeface="PingFang SC" panose="020B0400000000000000" pitchFamily="34" charset="-122"/>
                <a:ea typeface="PingFang SC" panose="020B0400000000000000" pitchFamily="34" charset="-122"/>
              </a:rPr>
              <a:t>機械人運動</a:t>
            </a:r>
            <a:r>
              <a:rPr kumimoji="1" lang="zh-MO" altLang="en-US" sz="3200" spc="600" dirty="0">
                <a:solidFill>
                  <a:schemeClr val="accent2"/>
                </a:solidFill>
                <a:latin typeface="PingFang SC" panose="020B0400000000000000" pitchFamily="34" charset="-122"/>
                <a:ea typeface="PingFang SC" panose="020B0400000000000000" pitchFamily="34" charset="-122"/>
              </a:rPr>
              <a:t>賽</a:t>
            </a:r>
            <a:endParaRPr kumimoji="1" lang="en-US" altLang="zh-MO" sz="3200" spc="600" dirty="0">
              <a:solidFill>
                <a:schemeClr val="accent2"/>
              </a:solidFill>
              <a:latin typeface="PingFang SC" panose="020B0400000000000000" pitchFamily="34" charset="-122"/>
              <a:ea typeface="PingFang SC" panose="020B0400000000000000" pitchFamily="34" charset="-122"/>
            </a:endParaRPr>
          </a:p>
          <a:p>
            <a:pPr algn="ctr"/>
            <a:r>
              <a:rPr kumimoji="1" lang="en-US" altLang="zh-TW" sz="3200" spc="600" dirty="0">
                <a:solidFill>
                  <a:schemeClr val="accent2"/>
                </a:solidFill>
                <a:latin typeface="PingFang SC" panose="020B0400000000000000" pitchFamily="34" charset="-122"/>
                <a:ea typeface="PingFang SC" panose="020B0400000000000000" pitchFamily="34" charset="-122"/>
              </a:rPr>
              <a:t>(</a:t>
            </a:r>
            <a:r>
              <a:rPr kumimoji="1" lang="zh-TW" altLang="en-US" sz="3200" spc="600" dirty="0">
                <a:solidFill>
                  <a:schemeClr val="accent2"/>
                </a:solidFill>
                <a:latin typeface="PingFang SC" panose="020B0400000000000000" pitchFamily="34" charset="-122"/>
                <a:ea typeface="PingFang SC" panose="020B0400000000000000" pitchFamily="34" charset="-122"/>
              </a:rPr>
              <a:t>雙人網球</a:t>
            </a:r>
            <a:r>
              <a:rPr kumimoji="1" lang="en-US" altLang="zh-TW" sz="3200" spc="600" dirty="0">
                <a:solidFill>
                  <a:schemeClr val="accent2"/>
                </a:solidFill>
                <a:latin typeface="PingFang SC" panose="020B0400000000000000" pitchFamily="34" charset="-122"/>
                <a:ea typeface="PingFang SC" panose="020B0400000000000000" pitchFamily="34" charset="-122"/>
              </a:rPr>
              <a:t>)</a:t>
            </a:r>
            <a:endParaRPr kumimoji="1" lang="zh-MO" altLang="en-US" sz="3200" spc="600" dirty="0">
              <a:solidFill>
                <a:schemeClr val="accent2"/>
              </a:solidFill>
              <a:latin typeface="PingFang SC" panose="020B0400000000000000" pitchFamily="34" charset="-122"/>
              <a:ea typeface="PingFang SC" panose="020B0400000000000000" pitchFamily="34" charset="-122"/>
            </a:endParaRPr>
          </a:p>
        </p:txBody>
      </p:sp>
      <p:pic>
        <p:nvPicPr>
          <p:cNvPr id="1028" name="Picture 4" descr="Transparency Tennis PNG | Pic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004" y="3811966"/>
            <a:ext cx="1522559" cy="1522559"/>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433D0299-C234-084E-9563-6C8A0D99C9FC}"/>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7" name="文字方塊 6">
            <a:extLst>
              <a:ext uri="{FF2B5EF4-FFF2-40B4-BE49-F238E27FC236}">
                <a16:creationId xmlns:a16="http://schemas.microsoft.com/office/drawing/2014/main" id="{1CDFC454-ED8D-7E45-AB88-0203B1CCCEF0}"/>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10" name="圖片 9">
            <a:extLst>
              <a:ext uri="{FF2B5EF4-FFF2-40B4-BE49-F238E27FC236}">
                <a16:creationId xmlns:a16="http://schemas.microsoft.com/office/drawing/2014/main" id="{68F304A1-9AA4-3A44-9E99-A0E453E5D4CE}"/>
              </a:ext>
            </a:extLst>
          </p:cNvPr>
          <p:cNvPicPr>
            <a:picLocks noChangeAspect="1"/>
          </p:cNvPicPr>
          <p:nvPr/>
        </p:nvPicPr>
        <p:blipFill>
          <a:blip r:embed="rId3"/>
          <a:stretch>
            <a:fillRect/>
          </a:stretch>
        </p:blipFill>
        <p:spPr>
          <a:xfrm>
            <a:off x="311128" y="-241767"/>
            <a:ext cx="2844800" cy="1155700"/>
          </a:xfrm>
          <a:prstGeom prst="rect">
            <a:avLst/>
          </a:prstGeom>
        </p:spPr>
      </p:pic>
    </p:spTree>
    <p:extLst>
      <p:ext uri="{BB962C8B-B14F-4D97-AF65-F5344CB8AC3E}">
        <p14:creationId xmlns:p14="http://schemas.microsoft.com/office/powerpoint/2010/main" val="298215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D26F3B5-ADC3-4542-B026-189367DAD951}"/>
              </a:ext>
            </a:extLst>
          </p:cNvPr>
          <p:cNvPicPr>
            <a:picLocks noChangeAspect="1"/>
          </p:cNvPicPr>
          <p:nvPr/>
        </p:nvPicPr>
        <p:blipFill>
          <a:blip r:embed="rId2"/>
          <a:stretch>
            <a:fillRect/>
          </a:stretch>
        </p:blipFill>
        <p:spPr>
          <a:xfrm>
            <a:off x="0" y="0"/>
            <a:ext cx="12188952" cy="6858000"/>
          </a:xfrm>
          <a:prstGeom prst="rect">
            <a:avLst/>
          </a:prstGeom>
        </p:spPr>
      </p:pic>
      <p:sp>
        <p:nvSpPr>
          <p:cNvPr id="5" name="文字方塊 4">
            <a:extLst>
              <a:ext uri="{FF2B5EF4-FFF2-40B4-BE49-F238E27FC236}">
                <a16:creationId xmlns:a16="http://schemas.microsoft.com/office/drawing/2014/main" id="{1AD46278-72A3-7648-A0A2-B53C546949CA}"/>
              </a:ext>
            </a:extLst>
          </p:cNvPr>
          <p:cNvSpPr txBox="1"/>
          <p:nvPr/>
        </p:nvSpPr>
        <p:spPr>
          <a:xfrm>
            <a:off x="666602" y="2443538"/>
            <a:ext cx="3168431" cy="584775"/>
          </a:xfrm>
          <a:prstGeom prst="rect">
            <a:avLst/>
          </a:prstGeom>
          <a:noFill/>
        </p:spPr>
        <p:txBody>
          <a:bodyPr wrap="none" rtlCol="0">
            <a:spAutoFit/>
          </a:bodyPr>
          <a:lstStyle/>
          <a:p>
            <a:r>
              <a:rPr kumimoji="1" lang="en-US" altLang="zh-MO" sz="3200" spc="600" dirty="0" err="1">
                <a:solidFill>
                  <a:schemeClr val="accent2"/>
                </a:solidFill>
                <a:latin typeface="Microsoft YaHei" panose="020B0503020204020204" pitchFamily="34" charset="-122"/>
                <a:ea typeface="Microsoft YaHei" panose="020B0503020204020204" pitchFamily="34" charset="-122"/>
              </a:rPr>
              <a:t>WeDo</a:t>
            </a:r>
            <a:r>
              <a:rPr kumimoji="1" lang="zh-MO" altLang="en-US" sz="3200" spc="600" dirty="0">
                <a:solidFill>
                  <a:schemeClr val="accent2"/>
                </a:solidFill>
                <a:latin typeface="Microsoft YaHei" panose="020B0503020204020204" pitchFamily="34" charset="-122"/>
                <a:ea typeface="Microsoft YaHei" panose="020B0503020204020204" pitchFamily="34" charset="-122"/>
              </a:rPr>
              <a:t>挑戰賽</a:t>
            </a:r>
          </a:p>
        </p:txBody>
      </p:sp>
      <p:graphicFrame>
        <p:nvGraphicFramePr>
          <p:cNvPr id="6" name="表格 5">
            <a:extLst>
              <a:ext uri="{FF2B5EF4-FFF2-40B4-BE49-F238E27FC236}">
                <a16:creationId xmlns:a16="http://schemas.microsoft.com/office/drawing/2014/main" id="{54EB879F-3CE0-4D4C-8DD9-1303A0D346C7}"/>
              </a:ext>
            </a:extLst>
          </p:cNvPr>
          <p:cNvGraphicFramePr>
            <a:graphicFrameLocks noGrp="1"/>
          </p:cNvGraphicFramePr>
          <p:nvPr>
            <p:extLst>
              <p:ext uri="{D42A27DB-BD31-4B8C-83A1-F6EECF244321}">
                <p14:modId xmlns:p14="http://schemas.microsoft.com/office/powerpoint/2010/main" val="2476593726"/>
              </p:ext>
            </p:extLst>
          </p:nvPr>
        </p:nvGraphicFramePr>
        <p:xfrm>
          <a:off x="4047066" y="2297330"/>
          <a:ext cx="7687733" cy="2770798"/>
        </p:xfrm>
        <a:graphic>
          <a:graphicData uri="http://schemas.openxmlformats.org/drawingml/2006/table">
            <a:tbl>
              <a:tblPr firstRow="1" bandRow="1">
                <a:tableStyleId>{5C22544A-7EE6-4342-B048-85BDC9FD1C3A}</a:tableStyleId>
              </a:tblPr>
              <a:tblGrid>
                <a:gridCol w="1389428">
                  <a:extLst>
                    <a:ext uri="{9D8B030D-6E8A-4147-A177-3AD203B41FA5}">
                      <a16:colId xmlns:a16="http://schemas.microsoft.com/office/drawing/2014/main" val="1510556267"/>
                    </a:ext>
                  </a:extLst>
                </a:gridCol>
                <a:gridCol w="6298305">
                  <a:extLst>
                    <a:ext uri="{9D8B030D-6E8A-4147-A177-3AD203B41FA5}">
                      <a16:colId xmlns:a16="http://schemas.microsoft.com/office/drawing/2014/main" val="2630290612"/>
                    </a:ext>
                  </a:extLst>
                </a:gridCol>
              </a:tblGrid>
              <a:tr h="527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年齡</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6-10</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歲 </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201.1.1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2016.12.31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a:t>
                      </a:r>
                      <a:endPar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50634658"/>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隊伍人數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2-3</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人</a:t>
                      </a: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教練</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00164980"/>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比賽器材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TW" altLang="en-US" dirty="0">
                          <a:solidFill>
                            <a:schemeClr val="tx2"/>
                          </a:solidFill>
                          <a:latin typeface="Microsoft YaHei" panose="020B0503020204020204" pitchFamily="34" charset="-122"/>
                          <a:ea typeface="Microsoft YaHei" panose="020B0503020204020204" pitchFamily="34" charset="-122"/>
                        </a:rPr>
                        <a:t>控制器、馬達、感應器：</a:t>
                      </a:r>
                      <a:r>
                        <a:rPr lang="en-US" altLang="zh-MO" dirty="0">
                          <a:solidFill>
                            <a:schemeClr val="tx2"/>
                          </a:solidFill>
                          <a:latin typeface="Microsoft YaHei" panose="020B0503020204020204" pitchFamily="34" charset="-122"/>
                          <a:ea typeface="Microsoft YaHei" panose="020B0503020204020204" pitchFamily="34" charset="-122"/>
                        </a:rPr>
                        <a:t>LEGO Education </a:t>
                      </a:r>
                      <a:r>
                        <a:rPr lang="en-US" altLang="zh-MO" dirty="0" err="1">
                          <a:solidFill>
                            <a:schemeClr val="tx2"/>
                          </a:solidFill>
                          <a:latin typeface="Microsoft YaHei" panose="020B0503020204020204" pitchFamily="34" charset="-122"/>
                          <a:ea typeface="Microsoft YaHei" panose="020B0503020204020204" pitchFamily="34" charset="-122"/>
                        </a:rPr>
                        <a:t>WeDo</a:t>
                      </a:r>
                      <a:r>
                        <a:rPr lang="en-US" altLang="zh-MO" dirty="0">
                          <a:solidFill>
                            <a:schemeClr val="tx2"/>
                          </a:solidFill>
                          <a:latin typeface="Microsoft YaHei" panose="020B0503020204020204" pitchFamily="34" charset="-122"/>
                          <a:ea typeface="Microsoft YaHei" panose="020B0503020204020204" pitchFamily="34" charset="-122"/>
                        </a:rPr>
                        <a:t> 2.0</a:t>
                      </a:r>
                      <a:r>
                        <a:rPr lang="zh-TW" altLang="en-US" dirty="0">
                          <a:solidFill>
                            <a:schemeClr val="tx2"/>
                          </a:solidFill>
                          <a:latin typeface="Microsoft YaHei" panose="020B0503020204020204" pitchFamily="34" charset="-122"/>
                          <a:ea typeface="Microsoft YaHei" panose="020B0503020204020204" pitchFamily="34" charset="-122"/>
                        </a:rPr>
                        <a:t>；</a:t>
                      </a:r>
                      <a:endParaRPr lang="en-US" altLang="zh-TW" dirty="0">
                        <a:solidFill>
                          <a:schemeClr val="tx2"/>
                        </a:solidFill>
                        <a:latin typeface="Microsoft YaHei" panose="020B0503020204020204" pitchFamily="34" charset="-122"/>
                        <a:ea typeface="Microsoft YaHei" panose="020B0503020204020204" pitchFamily="34" charset="-122"/>
                      </a:endParaRPr>
                    </a:p>
                    <a:p>
                      <a:pPr algn="ct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組裝：</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LEGO </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品牌的任何非電子／非數位零件</a:t>
                      </a:r>
                      <a:endPar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46648620"/>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軟件</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不限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095517647"/>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最大尺寸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25 x 25 x 25(cm)</a:t>
                      </a:r>
                      <a:endPar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41175115"/>
                  </a:ext>
                </a:extLst>
              </a:tr>
            </a:tbl>
          </a:graphicData>
        </a:graphic>
      </p:graphicFrame>
    </p:spTree>
    <p:extLst>
      <p:ext uri="{BB962C8B-B14F-4D97-AF65-F5344CB8AC3E}">
        <p14:creationId xmlns:p14="http://schemas.microsoft.com/office/powerpoint/2010/main" val="211288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6">
            <a:extLst>
              <a:ext uri="{FF2B5EF4-FFF2-40B4-BE49-F238E27FC236}">
                <a16:creationId xmlns:a16="http://schemas.microsoft.com/office/drawing/2014/main" id="{2339ED0A-C017-7942-A945-C35C9047B82E}"/>
              </a:ext>
            </a:extLst>
          </p:cNvPr>
          <p:cNvGraphicFramePr>
            <a:graphicFrameLocks noGrp="1"/>
          </p:cNvGraphicFramePr>
          <p:nvPr>
            <p:extLst>
              <p:ext uri="{D42A27DB-BD31-4B8C-83A1-F6EECF244321}">
                <p14:modId xmlns:p14="http://schemas.microsoft.com/office/powerpoint/2010/main" val="2624528057"/>
              </p:ext>
            </p:extLst>
          </p:nvPr>
        </p:nvGraphicFramePr>
        <p:xfrm>
          <a:off x="0" y="7272657"/>
          <a:ext cx="10090685" cy="2665230"/>
        </p:xfrm>
        <a:graphic>
          <a:graphicData uri="http://schemas.openxmlformats.org/drawingml/2006/table">
            <a:tbl>
              <a:tblPr firstRow="1" bandRow="1">
                <a:tableStyleId>{5C22544A-7EE6-4342-B048-85BDC9FD1C3A}</a:tableStyleId>
              </a:tblPr>
              <a:tblGrid>
                <a:gridCol w="2018137">
                  <a:extLst>
                    <a:ext uri="{9D8B030D-6E8A-4147-A177-3AD203B41FA5}">
                      <a16:colId xmlns:a16="http://schemas.microsoft.com/office/drawing/2014/main" val="4228428517"/>
                    </a:ext>
                  </a:extLst>
                </a:gridCol>
                <a:gridCol w="2018137">
                  <a:extLst>
                    <a:ext uri="{9D8B030D-6E8A-4147-A177-3AD203B41FA5}">
                      <a16:colId xmlns:a16="http://schemas.microsoft.com/office/drawing/2014/main" val="337803921"/>
                    </a:ext>
                  </a:extLst>
                </a:gridCol>
                <a:gridCol w="2018137">
                  <a:extLst>
                    <a:ext uri="{9D8B030D-6E8A-4147-A177-3AD203B41FA5}">
                      <a16:colId xmlns:a16="http://schemas.microsoft.com/office/drawing/2014/main" val="3406526557"/>
                    </a:ext>
                  </a:extLst>
                </a:gridCol>
                <a:gridCol w="2018137">
                  <a:extLst>
                    <a:ext uri="{9D8B030D-6E8A-4147-A177-3AD203B41FA5}">
                      <a16:colId xmlns:a16="http://schemas.microsoft.com/office/drawing/2014/main" val="2700952343"/>
                    </a:ext>
                  </a:extLst>
                </a:gridCol>
                <a:gridCol w="2018137">
                  <a:extLst>
                    <a:ext uri="{9D8B030D-6E8A-4147-A177-3AD203B41FA5}">
                      <a16:colId xmlns:a16="http://schemas.microsoft.com/office/drawing/2014/main" val="3302399718"/>
                    </a:ext>
                  </a:extLst>
                </a:gridCol>
              </a:tblGrid>
              <a:tr h="470463">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年齡</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隊伍人數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比賽器材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軟件</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最大尺寸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941254527"/>
                  </a:ext>
                </a:extLst>
              </a:tr>
              <a:tr h="2194767">
                <a:tc>
                  <a:txBody>
                    <a:bodyPr/>
                    <a:lstStyle/>
                    <a:p>
                      <a:pPr algn="ct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小學：</a:t>
                      </a: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8-12</a:t>
                      </a:r>
                    </a:p>
                    <a:p>
                      <a:pPr algn="ct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初中：</a:t>
                      </a: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12-15</a:t>
                      </a:r>
                      <a:endPar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endParaRPr>
                    </a:p>
                    <a:p>
                      <a:pPr algn="ct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高中：</a:t>
                      </a: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15-19</a:t>
                      </a: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2-3</a:t>
                      </a: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人</a:t>
                      </a:r>
                      <a:r>
                        <a:rPr lang="en-US" altLang="zh-MO" sz="2400" b="0" i="0" kern="1200" dirty="0">
                          <a:solidFill>
                            <a:schemeClr val="dk1"/>
                          </a:solidFill>
                          <a:effectLst/>
                          <a:latin typeface="Hiragino Sans GB W3" panose="020B0300000000000000" pitchFamily="34" charset="-128"/>
                          <a:ea typeface="Hiragino Sans GB W3" panose="020B0300000000000000" pitchFamily="34" charset="-128"/>
                          <a:cs typeface="+mn-cs"/>
                        </a:rPr>
                        <a:t>+</a:t>
                      </a: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教練</a:t>
                      </a: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不限制使用控制器和其他材料（*）</a:t>
                      </a: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2400" b="0" i="0" kern="1200" dirty="0">
                          <a:solidFill>
                            <a:schemeClr val="dk1"/>
                          </a:solidFill>
                          <a:effectLst/>
                          <a:latin typeface="Hiragino Sans GB W3" panose="020B0300000000000000" pitchFamily="34" charset="-128"/>
                          <a:ea typeface="Hiragino Sans GB W3" panose="020B0300000000000000" pitchFamily="34" charset="-128"/>
                          <a:cs typeface="+mn-cs"/>
                        </a:rPr>
                        <a:t>不限</a:t>
                      </a: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MO" altLang="en-US" sz="2400" kern="1200" dirty="0">
                          <a:solidFill>
                            <a:schemeClr val="dk1"/>
                          </a:solidFill>
                          <a:effectLst/>
                          <a:latin typeface="Hiragino Sans GB W3" panose="020B0300000000000000" pitchFamily="34" charset="-128"/>
                          <a:ea typeface="Hiragino Sans GB W3" panose="020B0300000000000000" pitchFamily="34" charset="-128"/>
                          <a:cs typeface="+mn-cs"/>
                        </a:rPr>
                        <a:t>展位</a:t>
                      </a:r>
                      <a:endParaRPr lang="en-US" altLang="zh-MO" sz="2400" kern="1200" dirty="0">
                        <a:solidFill>
                          <a:schemeClr val="dk1"/>
                        </a:solidFill>
                        <a:effectLst/>
                        <a:latin typeface="Hiragino Sans GB W3" panose="020B0300000000000000" pitchFamily="34" charset="-128"/>
                        <a:ea typeface="Hiragino Sans GB W3" panose="020B0300000000000000" pitchFamily="34" charset="-128"/>
                        <a:cs typeface="+mn-cs"/>
                      </a:endParaRPr>
                    </a:p>
                    <a:p>
                      <a:pPr algn="ctr"/>
                      <a:r>
                        <a:rPr lang="en-US" altLang="zh-MO" sz="2400" kern="1200" dirty="0">
                          <a:solidFill>
                            <a:schemeClr val="dk1"/>
                          </a:solidFill>
                          <a:effectLst/>
                          <a:latin typeface="Hiragino Sans GB W3" panose="020B0300000000000000" pitchFamily="34" charset="-128"/>
                          <a:ea typeface="Hiragino Sans GB W3" panose="020B0300000000000000" pitchFamily="34" charset="-128"/>
                          <a:cs typeface="+mn-cs"/>
                        </a:rPr>
                        <a:t>1 x 1 x 1(m)</a:t>
                      </a:r>
                      <a:endParaRPr lang="zh-MO" altLang="en-US" sz="2400" kern="1200" dirty="0">
                        <a:solidFill>
                          <a:schemeClr val="dk1"/>
                        </a:solidFill>
                        <a:effectLst/>
                        <a:latin typeface="Hiragino Sans GB W3" panose="020B0300000000000000" pitchFamily="34" charset="-128"/>
                        <a:ea typeface="Hiragino Sans GB W3" panose="020B0300000000000000" pitchFamily="34" charset="-128"/>
                        <a:cs typeface="+mn-cs"/>
                      </a:endParaRPr>
                    </a:p>
                    <a:p>
                      <a:pPr algn="ctr"/>
                      <a:endParaRPr lang="zh-MO" altLang="en-US" sz="24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180835732"/>
                  </a:ext>
                </a:extLst>
              </a:tr>
            </a:tbl>
          </a:graphicData>
        </a:graphic>
      </p:graphicFrame>
      <p:graphicFrame>
        <p:nvGraphicFramePr>
          <p:cNvPr id="5" name="表格 5">
            <a:extLst>
              <a:ext uri="{FF2B5EF4-FFF2-40B4-BE49-F238E27FC236}">
                <a16:creationId xmlns:a16="http://schemas.microsoft.com/office/drawing/2014/main" id="{14026118-C828-EF42-BB5E-2A3EF681A87B}"/>
              </a:ext>
            </a:extLst>
          </p:cNvPr>
          <p:cNvGraphicFramePr>
            <a:graphicFrameLocks noGrp="1"/>
          </p:cNvGraphicFramePr>
          <p:nvPr>
            <p:extLst>
              <p:ext uri="{D42A27DB-BD31-4B8C-83A1-F6EECF244321}">
                <p14:modId xmlns:p14="http://schemas.microsoft.com/office/powerpoint/2010/main" val="1579104716"/>
              </p:ext>
            </p:extLst>
          </p:nvPr>
        </p:nvGraphicFramePr>
        <p:xfrm>
          <a:off x="2970066" y="2311174"/>
          <a:ext cx="8841719" cy="2868450"/>
        </p:xfrm>
        <a:graphic>
          <a:graphicData uri="http://schemas.openxmlformats.org/drawingml/2006/table">
            <a:tbl>
              <a:tblPr firstRow="1" bandRow="1">
                <a:tableStyleId>{5C22544A-7EE6-4342-B048-85BDC9FD1C3A}</a:tableStyleId>
              </a:tblPr>
              <a:tblGrid>
                <a:gridCol w="1828619">
                  <a:extLst>
                    <a:ext uri="{9D8B030D-6E8A-4147-A177-3AD203B41FA5}">
                      <a16:colId xmlns:a16="http://schemas.microsoft.com/office/drawing/2014/main" val="1510556267"/>
                    </a:ext>
                  </a:extLst>
                </a:gridCol>
                <a:gridCol w="2337700">
                  <a:extLst>
                    <a:ext uri="{9D8B030D-6E8A-4147-A177-3AD203B41FA5}">
                      <a16:colId xmlns:a16="http://schemas.microsoft.com/office/drawing/2014/main" val="2630290612"/>
                    </a:ext>
                  </a:extLst>
                </a:gridCol>
                <a:gridCol w="4675400">
                  <a:extLst>
                    <a:ext uri="{9D8B030D-6E8A-4147-A177-3AD203B41FA5}">
                      <a16:colId xmlns:a16="http://schemas.microsoft.com/office/drawing/2014/main" val="2278290709"/>
                    </a:ext>
                  </a:extLst>
                </a:gridCol>
              </a:tblGrid>
              <a:tr h="527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年齡</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小學：</a:t>
                      </a: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8-1</a:t>
                      </a:r>
                      <a:r>
                        <a:rPr lang="en-US" altLang="zh-TW" sz="1900" b="0" i="0" kern="1200" dirty="0">
                          <a:solidFill>
                            <a:schemeClr val="tx2"/>
                          </a:solidFill>
                          <a:effectLst/>
                          <a:latin typeface="Microsoft YaHei" panose="020B0503020204020204" pitchFamily="34" charset="-122"/>
                          <a:ea typeface="Microsoft YaHei" panose="020B0503020204020204" pitchFamily="34" charset="-122"/>
                          <a:cs typeface="+mn-cs"/>
                        </a:rPr>
                        <a:t>2</a:t>
                      </a: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歲</a:t>
                      </a:r>
                      <a:endPar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endParaRPr>
                    </a:p>
                    <a:p>
                      <a:pPr algn="ct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(201</a:t>
                      </a:r>
                      <a:r>
                        <a:rPr lang="en-US" altLang="zh-TW" sz="1600" b="0" i="0" kern="1200" dirty="0">
                          <a:solidFill>
                            <a:schemeClr val="tx2"/>
                          </a:solidFill>
                          <a:effectLst/>
                          <a:latin typeface="Microsoft YaHei" panose="020B0503020204020204" pitchFamily="34" charset="-122"/>
                          <a:ea typeface="Microsoft YaHei" panose="020B0503020204020204" pitchFamily="34" charset="-122"/>
                          <a:cs typeface="+mn-cs"/>
                        </a:rPr>
                        <a:t>0</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.1.1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201</a:t>
                      </a:r>
                      <a:r>
                        <a:rPr lang="en-US" altLang="zh-TW" sz="1600" b="0" i="0" kern="1200" dirty="0">
                          <a:solidFill>
                            <a:schemeClr val="tx2"/>
                          </a:solidFill>
                          <a:effectLst/>
                          <a:latin typeface="Microsoft YaHei" panose="020B0503020204020204" pitchFamily="34" charset="-122"/>
                          <a:ea typeface="Microsoft YaHei" panose="020B0503020204020204" pitchFamily="34" charset="-122"/>
                          <a:cs typeface="+mn-cs"/>
                        </a:rPr>
                        <a:t>4</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.12.31)</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TW"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中學</a:t>
                      </a: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TW" sz="1900" b="0" i="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TW" sz="1900" b="0" i="0" kern="1200" dirty="0">
                          <a:solidFill>
                            <a:schemeClr val="tx2"/>
                          </a:solidFill>
                          <a:effectLst/>
                          <a:latin typeface="Microsoft YaHei" panose="020B0503020204020204" pitchFamily="34" charset="-122"/>
                          <a:ea typeface="Microsoft YaHei" panose="020B0503020204020204" pitchFamily="34" charset="-122"/>
                          <a:cs typeface="+mn-cs"/>
                        </a:rPr>
                        <a:t>9</a:t>
                      </a:r>
                      <a:r>
                        <a:rPr lang="zh-MO" altLang="en-US" sz="1900" b="0" i="0" kern="1200" dirty="0">
                          <a:solidFill>
                            <a:schemeClr val="tx2"/>
                          </a:solidFill>
                          <a:effectLst/>
                          <a:latin typeface="Microsoft YaHei" panose="020B0503020204020204" pitchFamily="34" charset="-122"/>
                          <a:ea typeface="Microsoft YaHei" panose="020B0503020204020204" pitchFamily="34" charset="-122"/>
                          <a:cs typeface="+mn-cs"/>
                        </a:rPr>
                        <a:t>歲</a:t>
                      </a:r>
                      <a:endParaRPr lang="en-US" altLang="zh-MO" sz="1900" b="0" i="0" kern="1200" dirty="0">
                        <a:solidFill>
                          <a:schemeClr val="tx2"/>
                        </a:solidFill>
                        <a:effectLst/>
                        <a:latin typeface="Microsoft YaHei" panose="020B0503020204020204" pitchFamily="34" charset="-122"/>
                        <a:ea typeface="Microsoft YaHei" panose="020B0503020204020204" pitchFamily="34" charset="-122"/>
                        <a:cs typeface="+mn-cs"/>
                      </a:endParaRPr>
                    </a:p>
                    <a:p>
                      <a:pPr algn="ct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(2003.1.1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a:t>
                      </a:r>
                      <a:r>
                        <a:rPr lang="en-US" altLang="zh-TW" sz="1600" b="0" i="0" kern="1200" dirty="0">
                          <a:solidFill>
                            <a:schemeClr val="tx2"/>
                          </a:solidFill>
                          <a:effectLst/>
                          <a:latin typeface="Microsoft YaHei" panose="020B0503020204020204" pitchFamily="34" charset="-122"/>
                          <a:ea typeface="Microsoft YaHei" panose="020B0503020204020204" pitchFamily="34" charset="-122"/>
                          <a:cs typeface="+mn-cs"/>
                        </a:rPr>
                        <a:t>11</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.12.31)</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50634658"/>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隊伍人數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2-3</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人</a:t>
                      </a: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教練</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MO" altLang="en-US"/>
                    </a:p>
                  </a:txBody>
                  <a:tcPr/>
                </a:tc>
                <a:extLst>
                  <a:ext uri="{0D108BD9-81ED-4DB2-BD59-A6C34878D82A}">
                    <a16:rowId xmlns:a16="http://schemas.microsoft.com/office/drawing/2014/main" val="1200164980"/>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比賽器材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不限制使用控制器和其他材料（*）</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MO" altLang="en-US"/>
                    </a:p>
                  </a:txBody>
                  <a:tcPr/>
                </a:tc>
                <a:extLst>
                  <a:ext uri="{0D108BD9-81ED-4DB2-BD59-A6C34878D82A}">
                    <a16:rowId xmlns:a16="http://schemas.microsoft.com/office/drawing/2014/main" val="2446648620"/>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軟件</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不限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MO" altLang="en-US"/>
                    </a:p>
                  </a:txBody>
                  <a:tcPr/>
                </a:tc>
                <a:extLst>
                  <a:ext uri="{0D108BD9-81ED-4DB2-BD59-A6C34878D82A}">
                    <a16:rowId xmlns:a16="http://schemas.microsoft.com/office/drawing/2014/main" val="3095517647"/>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最大尺寸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gridSpan="2">
                  <a:txBody>
                    <a:bodyPr/>
                    <a:lstStyle/>
                    <a:p>
                      <a:pPr algn="ct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機械人</a:t>
                      </a:r>
                      <a:r>
                        <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rPr>
                        <a:t>展位</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MO" sz="1800" kern="1200" dirty="0">
                          <a:solidFill>
                            <a:schemeClr val="tx2"/>
                          </a:solidFill>
                          <a:effectLst/>
                          <a:latin typeface="Microsoft YaHei" panose="020B0503020204020204" pitchFamily="34" charset="-122"/>
                          <a:ea typeface="Microsoft YaHei" panose="020B0503020204020204" pitchFamily="34" charset="-122"/>
                          <a:cs typeface="+mn-cs"/>
                        </a:rPr>
                        <a:t> x </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MO" sz="1800" kern="1200" dirty="0">
                          <a:solidFill>
                            <a:schemeClr val="tx2"/>
                          </a:solidFill>
                          <a:effectLst/>
                          <a:latin typeface="Microsoft YaHei" panose="020B0503020204020204" pitchFamily="34" charset="-122"/>
                          <a:ea typeface="Microsoft YaHei" panose="020B0503020204020204" pitchFamily="34" charset="-122"/>
                          <a:cs typeface="+mn-cs"/>
                        </a:rPr>
                        <a:t> x </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1</a:t>
                      </a:r>
                      <a:r>
                        <a:rPr lang="en-US" altLang="zh-MO" sz="1800" kern="1200" dirty="0">
                          <a:solidFill>
                            <a:schemeClr val="tx2"/>
                          </a:solidFill>
                          <a:effectLst/>
                          <a:latin typeface="Microsoft YaHei" panose="020B0503020204020204" pitchFamily="34" charset="-122"/>
                          <a:ea typeface="Microsoft YaHei" panose="020B0503020204020204" pitchFamily="34" charset="-122"/>
                          <a:cs typeface="+mn-cs"/>
                        </a:rPr>
                        <a:t>(m)</a:t>
                      </a:r>
                    </a:p>
                    <a:p>
                      <a:pPr algn="ct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展位檯面 </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120 x 60 (cm)</a:t>
                      </a:r>
                      <a:endPar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lang="zh-MO" altLang="en-US"/>
                    </a:p>
                  </a:txBody>
                  <a:tcPr/>
                </a:tc>
                <a:extLst>
                  <a:ext uri="{0D108BD9-81ED-4DB2-BD59-A6C34878D82A}">
                    <a16:rowId xmlns:a16="http://schemas.microsoft.com/office/drawing/2014/main" val="2341175115"/>
                  </a:ext>
                </a:extLst>
              </a:tr>
            </a:tbl>
          </a:graphicData>
        </a:graphic>
      </p:graphicFrame>
      <p:sp>
        <p:nvSpPr>
          <p:cNvPr id="10" name="文字方塊 9">
            <a:extLst>
              <a:ext uri="{FF2B5EF4-FFF2-40B4-BE49-F238E27FC236}">
                <a16:creationId xmlns:a16="http://schemas.microsoft.com/office/drawing/2014/main" id="{00A1ADEF-4504-E140-9174-2C3A79AF88B8}"/>
              </a:ext>
            </a:extLst>
          </p:cNvPr>
          <p:cNvSpPr txBox="1"/>
          <p:nvPr/>
        </p:nvSpPr>
        <p:spPr>
          <a:xfrm>
            <a:off x="311128" y="2151412"/>
            <a:ext cx="2621230" cy="584775"/>
          </a:xfrm>
          <a:prstGeom prst="rect">
            <a:avLst/>
          </a:prstGeom>
          <a:noFill/>
        </p:spPr>
        <p:txBody>
          <a:bodyPr wrap="none" rtlCol="0">
            <a:spAutoFit/>
          </a:bodyPr>
          <a:lstStyle/>
          <a:p>
            <a:r>
              <a:rPr kumimoji="1" lang="zh-TW" altLang="en-US" sz="3200" spc="600" dirty="0">
                <a:solidFill>
                  <a:schemeClr val="accent2"/>
                </a:solidFill>
                <a:latin typeface="Microsoft YaHei" panose="020B0503020204020204" pitchFamily="34" charset="-122"/>
                <a:ea typeface="Microsoft YaHei" panose="020B0503020204020204" pitchFamily="34" charset="-122"/>
              </a:rPr>
              <a:t>未來</a:t>
            </a:r>
            <a:r>
              <a:rPr kumimoji="1" lang="zh-MO" altLang="en-US" sz="3200" spc="600" dirty="0">
                <a:solidFill>
                  <a:schemeClr val="accent2"/>
                </a:solidFill>
                <a:latin typeface="Microsoft YaHei" panose="020B0503020204020204" pitchFamily="34" charset="-122"/>
                <a:ea typeface="Microsoft YaHei" panose="020B0503020204020204" pitchFamily="34" charset="-122"/>
              </a:rPr>
              <a:t>創意賽</a:t>
            </a:r>
          </a:p>
        </p:txBody>
      </p:sp>
      <p:pic>
        <p:nvPicPr>
          <p:cNvPr id="7" name="圖片 6">
            <a:extLst>
              <a:ext uri="{FF2B5EF4-FFF2-40B4-BE49-F238E27FC236}">
                <a16:creationId xmlns:a16="http://schemas.microsoft.com/office/drawing/2014/main" id="{D2EEC332-7E2E-7648-A490-0819AAB23A10}"/>
              </a:ext>
            </a:extLst>
          </p:cNvPr>
          <p:cNvPicPr>
            <a:picLocks noChangeAspect="1"/>
          </p:cNvPicPr>
          <p:nvPr/>
        </p:nvPicPr>
        <p:blipFill>
          <a:blip r:embed="rId2"/>
          <a:stretch>
            <a:fillRect/>
          </a:stretch>
        </p:blipFill>
        <p:spPr>
          <a:xfrm>
            <a:off x="12727" y="3387942"/>
            <a:ext cx="3054636" cy="3006720"/>
          </a:xfrm>
          <a:prstGeom prst="rect">
            <a:avLst/>
          </a:prstGeom>
        </p:spPr>
      </p:pic>
      <p:sp>
        <p:nvSpPr>
          <p:cNvPr id="9" name="文字方塊 8">
            <a:extLst>
              <a:ext uri="{FF2B5EF4-FFF2-40B4-BE49-F238E27FC236}">
                <a16:creationId xmlns:a16="http://schemas.microsoft.com/office/drawing/2014/main" id="{1E03FAB4-EC53-9140-9BFB-321F91DD9115}"/>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11" name="文字方塊 10">
            <a:extLst>
              <a:ext uri="{FF2B5EF4-FFF2-40B4-BE49-F238E27FC236}">
                <a16:creationId xmlns:a16="http://schemas.microsoft.com/office/drawing/2014/main" id="{AC8E841C-7E29-DC4E-B4BA-68AC866ACEDF}"/>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13" name="圖片 12">
            <a:extLst>
              <a:ext uri="{FF2B5EF4-FFF2-40B4-BE49-F238E27FC236}">
                <a16:creationId xmlns:a16="http://schemas.microsoft.com/office/drawing/2014/main" id="{B38C94AD-55DD-B748-97D6-74E52A100300}"/>
              </a:ext>
            </a:extLst>
          </p:cNvPr>
          <p:cNvPicPr>
            <a:picLocks noChangeAspect="1"/>
          </p:cNvPicPr>
          <p:nvPr/>
        </p:nvPicPr>
        <p:blipFill>
          <a:blip r:embed="rId3"/>
          <a:stretch>
            <a:fillRect/>
          </a:stretch>
        </p:blipFill>
        <p:spPr>
          <a:xfrm>
            <a:off x="311128" y="-241767"/>
            <a:ext cx="2844800" cy="1155700"/>
          </a:xfrm>
          <a:prstGeom prst="rect">
            <a:avLst/>
          </a:prstGeom>
        </p:spPr>
      </p:pic>
    </p:spTree>
    <p:extLst>
      <p:ext uri="{BB962C8B-B14F-4D97-AF65-F5344CB8AC3E}">
        <p14:creationId xmlns:p14="http://schemas.microsoft.com/office/powerpoint/2010/main" val="368004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6">
            <a:extLst>
              <a:ext uri="{FF2B5EF4-FFF2-40B4-BE49-F238E27FC236}">
                <a16:creationId xmlns:a16="http://schemas.microsoft.com/office/drawing/2014/main" id="{618CFD12-F7C0-5744-89A9-A097B14BDABE}"/>
              </a:ext>
            </a:extLst>
          </p:cNvPr>
          <p:cNvGraphicFramePr>
            <a:graphicFrameLocks noGrp="1"/>
          </p:cNvGraphicFramePr>
          <p:nvPr>
            <p:extLst>
              <p:ext uri="{D42A27DB-BD31-4B8C-83A1-F6EECF244321}">
                <p14:modId xmlns:p14="http://schemas.microsoft.com/office/powerpoint/2010/main" val="615559099"/>
              </p:ext>
            </p:extLst>
          </p:nvPr>
        </p:nvGraphicFramePr>
        <p:xfrm>
          <a:off x="1050656" y="7153633"/>
          <a:ext cx="10090685" cy="2144032"/>
        </p:xfrm>
        <a:graphic>
          <a:graphicData uri="http://schemas.openxmlformats.org/drawingml/2006/table">
            <a:tbl>
              <a:tblPr firstRow="1" bandRow="1">
                <a:tableStyleId>{5C22544A-7EE6-4342-B048-85BDC9FD1C3A}</a:tableStyleId>
              </a:tblPr>
              <a:tblGrid>
                <a:gridCol w="2018137">
                  <a:extLst>
                    <a:ext uri="{9D8B030D-6E8A-4147-A177-3AD203B41FA5}">
                      <a16:colId xmlns:a16="http://schemas.microsoft.com/office/drawing/2014/main" val="4228428517"/>
                    </a:ext>
                  </a:extLst>
                </a:gridCol>
                <a:gridCol w="2018137">
                  <a:extLst>
                    <a:ext uri="{9D8B030D-6E8A-4147-A177-3AD203B41FA5}">
                      <a16:colId xmlns:a16="http://schemas.microsoft.com/office/drawing/2014/main" val="337803921"/>
                    </a:ext>
                  </a:extLst>
                </a:gridCol>
                <a:gridCol w="2018137">
                  <a:extLst>
                    <a:ext uri="{9D8B030D-6E8A-4147-A177-3AD203B41FA5}">
                      <a16:colId xmlns:a16="http://schemas.microsoft.com/office/drawing/2014/main" val="3406526557"/>
                    </a:ext>
                  </a:extLst>
                </a:gridCol>
                <a:gridCol w="2018137">
                  <a:extLst>
                    <a:ext uri="{9D8B030D-6E8A-4147-A177-3AD203B41FA5}">
                      <a16:colId xmlns:a16="http://schemas.microsoft.com/office/drawing/2014/main" val="2700952343"/>
                    </a:ext>
                  </a:extLst>
                </a:gridCol>
                <a:gridCol w="2018137">
                  <a:extLst>
                    <a:ext uri="{9D8B030D-6E8A-4147-A177-3AD203B41FA5}">
                      <a16:colId xmlns:a16="http://schemas.microsoft.com/office/drawing/2014/main" val="3302399718"/>
                    </a:ext>
                  </a:extLst>
                </a:gridCol>
              </a:tblGrid>
              <a:tr h="361583">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年齡</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隊伍人數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比賽器材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軟件</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2400" b="0" i="0" dirty="0">
                          <a:solidFill>
                            <a:schemeClr val="tx1">
                              <a:lumMod val="85000"/>
                              <a:lumOff val="15000"/>
                            </a:schemeClr>
                          </a:solidFill>
                          <a:latin typeface="Hiragino Sans GB W3" panose="020B0300000000000000" pitchFamily="34" charset="-128"/>
                          <a:ea typeface="Hiragino Sans GB W3" panose="020B0300000000000000" pitchFamily="34" charset="-128"/>
                        </a:rPr>
                        <a:t>最大尺寸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941254527"/>
                  </a:ext>
                </a:extLst>
              </a:tr>
              <a:tr h="1686832">
                <a:tc>
                  <a:txBody>
                    <a:bodyPr/>
                    <a:lstStyle/>
                    <a:p>
                      <a:pPr algn="ctr"/>
                      <a:r>
                        <a:rPr lang="en-US" altLang="zh-MO" sz="2500" b="0" i="0" kern="1200" dirty="0">
                          <a:solidFill>
                            <a:schemeClr val="dk1"/>
                          </a:solidFill>
                          <a:effectLst/>
                          <a:latin typeface="PingFang SC" panose="020B0400000000000000" pitchFamily="34" charset="-122"/>
                          <a:ea typeface="PingFang SC" panose="020B0400000000000000" pitchFamily="34" charset="-122"/>
                          <a:cs typeface="+mn-cs"/>
                        </a:rPr>
                        <a:t>14-19</a:t>
                      </a:r>
                    </a:p>
                    <a:p>
                      <a:pPr algn="ctr"/>
                      <a:endParaRPr lang="zh-MO" altLang="en-US" sz="2500" b="0" i="0" dirty="0">
                        <a:latin typeface="Hiragino Sans GB W3" panose="020B0300000000000000" pitchFamily="34" charset="-128"/>
                        <a:ea typeface="Hiragino Sans GB W3" panose="020B0300000000000000" pitchFamily="34"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2500" b="0" i="0" kern="1200" dirty="0">
                          <a:solidFill>
                            <a:schemeClr val="dk1"/>
                          </a:solidFill>
                          <a:effectLst/>
                          <a:latin typeface="PingFang SC" panose="020B0400000000000000" pitchFamily="34" charset="-122"/>
                          <a:ea typeface="PingFang SC" panose="020B0400000000000000" pitchFamily="34" charset="-122"/>
                          <a:cs typeface="+mn-cs"/>
                        </a:rPr>
                        <a:t>2-3</a:t>
                      </a:r>
                      <a:r>
                        <a:rPr lang="zh-MO" altLang="en-US" sz="2500" b="0" i="0" kern="1200" dirty="0">
                          <a:solidFill>
                            <a:schemeClr val="dk1"/>
                          </a:solidFill>
                          <a:effectLst/>
                          <a:latin typeface="PingFang SC" panose="020B0400000000000000" pitchFamily="34" charset="-122"/>
                          <a:ea typeface="PingFang SC" panose="020B0400000000000000" pitchFamily="34" charset="-122"/>
                          <a:cs typeface="+mn-cs"/>
                        </a:rPr>
                        <a:t>人</a:t>
                      </a:r>
                      <a:r>
                        <a:rPr lang="en-US" altLang="zh-MO" sz="2500" b="0" i="0" kern="1200" dirty="0">
                          <a:solidFill>
                            <a:schemeClr val="dk1"/>
                          </a:solidFill>
                          <a:effectLst/>
                          <a:latin typeface="PingFang SC" panose="020B0400000000000000" pitchFamily="34" charset="-122"/>
                          <a:ea typeface="PingFang SC" panose="020B0400000000000000" pitchFamily="34" charset="-122"/>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2500" b="0" i="0" kern="1200" dirty="0">
                          <a:solidFill>
                            <a:schemeClr val="dk1"/>
                          </a:solidFill>
                          <a:effectLst/>
                          <a:latin typeface="PingFang SC" panose="020B0400000000000000" pitchFamily="34" charset="-122"/>
                          <a:ea typeface="PingFang SC" panose="020B0400000000000000" pitchFamily="34" charset="-122"/>
                          <a:cs typeface="+mn-cs"/>
                        </a:rPr>
                        <a:t>教練</a:t>
                      </a:r>
                    </a:p>
                    <a:p>
                      <a:pPr algn="ctr"/>
                      <a:endParaRPr lang="zh-MO" altLang="en-US" sz="2500" b="0" i="0" dirty="0">
                        <a:latin typeface="PingFang SC" panose="020B0400000000000000" pitchFamily="34" charset="-122"/>
                        <a:ea typeface="PingFang SC" panose="020B0400000000000000" pitchFamily="34" charset="-122"/>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zh-MO" altLang="en-US" sz="2500" kern="1200" dirty="0">
                          <a:solidFill>
                            <a:schemeClr val="dk1"/>
                          </a:solidFill>
                          <a:effectLst/>
                          <a:latin typeface="PingFang SC" panose="020B0400000000000000" pitchFamily="34" charset="-122"/>
                          <a:ea typeface="PingFang SC" panose="020B0400000000000000" pitchFamily="34" charset="-122"/>
                          <a:cs typeface="+mn-cs"/>
                        </a:rPr>
                        <a:t>不限</a:t>
                      </a:r>
                    </a:p>
                    <a:p>
                      <a:pPr algn="ctr"/>
                      <a:endParaRPr lang="zh-MO" altLang="en-US" sz="2500" b="0" i="0" dirty="0">
                        <a:latin typeface="PingFang SC" panose="020B0400000000000000" pitchFamily="34" charset="-122"/>
                        <a:ea typeface="PingFang SC" panose="020B0400000000000000" pitchFamily="34" charset="-122"/>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2500" b="0" i="0" kern="1200" dirty="0">
                          <a:solidFill>
                            <a:schemeClr val="dk1"/>
                          </a:solidFill>
                          <a:effectLst/>
                          <a:latin typeface="PingFang SC" panose="020B0400000000000000" pitchFamily="34" charset="-122"/>
                          <a:ea typeface="PingFang SC" panose="020B0400000000000000" pitchFamily="34" charset="-122"/>
                          <a:cs typeface="+mn-cs"/>
                        </a:rPr>
                        <a:t>不限</a:t>
                      </a:r>
                    </a:p>
                    <a:p>
                      <a:pPr algn="ctr"/>
                      <a:endParaRPr lang="zh-MO" altLang="en-US" sz="2500" b="0" i="0" dirty="0">
                        <a:latin typeface="PingFang SC" panose="020B0400000000000000" pitchFamily="34" charset="-122"/>
                        <a:ea typeface="PingFang SC" panose="020B0400000000000000" pitchFamily="34" charset="-122"/>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altLang="zh-MO" sz="2500" kern="1200" dirty="0">
                          <a:solidFill>
                            <a:schemeClr val="dk1"/>
                          </a:solidFill>
                          <a:effectLst/>
                          <a:latin typeface="PingFang SC" panose="020B0400000000000000" pitchFamily="34" charset="-122"/>
                          <a:ea typeface="PingFang SC" panose="020B0400000000000000" pitchFamily="34" charset="-122"/>
                          <a:cs typeface="+mn-cs"/>
                        </a:rPr>
                        <a:t>30 x 200 x 30(cm)</a:t>
                      </a:r>
                      <a:endParaRPr lang="zh-MO" altLang="en-US" sz="2500" kern="1200" dirty="0">
                        <a:solidFill>
                          <a:schemeClr val="dk1"/>
                        </a:solidFill>
                        <a:effectLst/>
                        <a:latin typeface="PingFang SC" panose="020B0400000000000000" pitchFamily="34" charset="-122"/>
                        <a:ea typeface="PingFang SC" panose="020B0400000000000000" pitchFamily="34" charset="-122"/>
                        <a:cs typeface="+mn-cs"/>
                      </a:endParaRPr>
                    </a:p>
                    <a:p>
                      <a:pPr algn="ctr"/>
                      <a:endParaRPr lang="zh-MO" altLang="en-US" sz="2500" b="0" i="0" dirty="0">
                        <a:latin typeface="PingFang SC" panose="020B0400000000000000" pitchFamily="34" charset="-122"/>
                        <a:ea typeface="PingFang SC" panose="020B0400000000000000" pitchFamily="34" charset="-122"/>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180835732"/>
                  </a:ext>
                </a:extLst>
              </a:tr>
            </a:tbl>
          </a:graphicData>
        </a:graphic>
      </p:graphicFrame>
      <p:graphicFrame>
        <p:nvGraphicFramePr>
          <p:cNvPr id="9" name="表格 5">
            <a:extLst>
              <a:ext uri="{FF2B5EF4-FFF2-40B4-BE49-F238E27FC236}">
                <a16:creationId xmlns:a16="http://schemas.microsoft.com/office/drawing/2014/main" id="{64092B4D-5CF7-554A-AB72-05BB7074AF56}"/>
              </a:ext>
            </a:extLst>
          </p:cNvPr>
          <p:cNvGraphicFramePr>
            <a:graphicFrameLocks noGrp="1"/>
          </p:cNvGraphicFramePr>
          <p:nvPr>
            <p:extLst>
              <p:ext uri="{D42A27DB-BD31-4B8C-83A1-F6EECF244321}">
                <p14:modId xmlns:p14="http://schemas.microsoft.com/office/powerpoint/2010/main" val="1948565783"/>
              </p:ext>
            </p:extLst>
          </p:nvPr>
        </p:nvGraphicFramePr>
        <p:xfrm>
          <a:off x="4458831" y="2096386"/>
          <a:ext cx="6682510" cy="3685198"/>
        </p:xfrm>
        <a:graphic>
          <a:graphicData uri="http://schemas.openxmlformats.org/drawingml/2006/table">
            <a:tbl>
              <a:tblPr firstRow="1" bandRow="1">
                <a:tableStyleId>{5C22544A-7EE6-4342-B048-85BDC9FD1C3A}</a:tableStyleId>
              </a:tblPr>
              <a:tblGrid>
                <a:gridCol w="1621268">
                  <a:extLst>
                    <a:ext uri="{9D8B030D-6E8A-4147-A177-3AD203B41FA5}">
                      <a16:colId xmlns:a16="http://schemas.microsoft.com/office/drawing/2014/main" val="1510556267"/>
                    </a:ext>
                  </a:extLst>
                </a:gridCol>
                <a:gridCol w="5061242">
                  <a:extLst>
                    <a:ext uri="{9D8B030D-6E8A-4147-A177-3AD203B41FA5}">
                      <a16:colId xmlns:a16="http://schemas.microsoft.com/office/drawing/2014/main" val="2630290612"/>
                    </a:ext>
                  </a:extLst>
                </a:gridCol>
              </a:tblGrid>
              <a:tr h="527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年齡</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14-19</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歲 </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2003.1.1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 </a:t>
                      </a:r>
                      <a:r>
                        <a:rPr lang="en-US" altLang="zh-MO" sz="1600" b="0" i="0" kern="1200" dirty="0">
                          <a:solidFill>
                            <a:schemeClr val="tx2"/>
                          </a:solidFill>
                          <a:effectLst/>
                          <a:latin typeface="Microsoft YaHei" panose="020B0503020204020204" pitchFamily="34" charset="-122"/>
                          <a:ea typeface="Microsoft YaHei" panose="020B0503020204020204" pitchFamily="34" charset="-122"/>
                          <a:cs typeface="+mn-cs"/>
                        </a:rPr>
                        <a:t>2008.12.31</a:t>
                      </a:r>
                      <a:r>
                        <a:rPr lang="zh-MO" altLang="en-US" sz="1600" b="0" i="0" kern="1200" dirty="0">
                          <a:solidFill>
                            <a:schemeClr val="tx2"/>
                          </a:solidFill>
                          <a:effectLst/>
                          <a:latin typeface="Microsoft YaHei" panose="020B0503020204020204" pitchFamily="34" charset="-122"/>
                          <a:ea typeface="Microsoft YaHei" panose="020B0503020204020204" pitchFamily="34" charset="-122"/>
                          <a:cs typeface="+mn-cs"/>
                        </a:rPr>
                        <a:t>）</a:t>
                      </a:r>
                      <a:endPar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50634658"/>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隊伍人數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2-3</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人</a:t>
                      </a:r>
                      <a:r>
                        <a:rPr lang="en-US" altLang="zh-MO" sz="1800" b="0" i="0" kern="1200" dirty="0">
                          <a:solidFill>
                            <a:schemeClr val="tx2"/>
                          </a:solidFill>
                          <a:effectLst/>
                          <a:latin typeface="Microsoft YaHei" panose="020B0503020204020204" pitchFamily="34" charset="-122"/>
                          <a:ea typeface="Microsoft YaHei" panose="020B0503020204020204" pitchFamily="34" charset="-122"/>
                          <a:cs typeface="+mn-cs"/>
                        </a:rPr>
                        <a:t>+</a:t>
                      </a: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教練</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00164980"/>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比賽器材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rPr>
                        <a:t>不限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46648620"/>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軟件</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kern="1200" dirty="0">
                          <a:solidFill>
                            <a:schemeClr val="tx2"/>
                          </a:solidFill>
                          <a:effectLst/>
                          <a:latin typeface="Microsoft YaHei" panose="020B0503020204020204" pitchFamily="34" charset="-122"/>
                          <a:ea typeface="Microsoft YaHei" panose="020B0503020204020204" pitchFamily="34" charset="-122"/>
                          <a:cs typeface="+mn-cs"/>
                        </a:rPr>
                        <a:t>不限</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095517647"/>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最大尺寸</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en-US" altLang="zh-MO" sz="1800" kern="1200" dirty="0">
                          <a:solidFill>
                            <a:schemeClr val="tx2"/>
                          </a:solidFill>
                          <a:effectLst/>
                          <a:latin typeface="Microsoft YaHei" panose="020B0503020204020204" pitchFamily="34" charset="-122"/>
                          <a:ea typeface="Microsoft YaHei" panose="020B0503020204020204" pitchFamily="34" charset="-122"/>
                          <a:cs typeface="+mn-cs"/>
                        </a:rPr>
                        <a:t>30 x 20 (cm)</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；高度不超過</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30(cm)</a:t>
                      </a: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a:t>
                      </a:r>
                      <a:endPar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endParaRPr>
                    </a:p>
                    <a:p>
                      <a:pPr algn="ct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重量不超過</a:t>
                      </a:r>
                      <a:r>
                        <a:rPr lang="en-US" altLang="zh-TW" sz="1800" kern="1200" dirty="0">
                          <a:solidFill>
                            <a:schemeClr val="tx2"/>
                          </a:solidFill>
                          <a:effectLst/>
                          <a:latin typeface="Microsoft YaHei" panose="020B0503020204020204" pitchFamily="34" charset="-122"/>
                          <a:ea typeface="Microsoft YaHei" panose="020B0503020204020204" pitchFamily="34" charset="-122"/>
                          <a:cs typeface="+mn-cs"/>
                        </a:rPr>
                        <a:t>1.5kg</a:t>
                      </a:r>
                      <a:endPar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41175115"/>
                  </a:ext>
                </a:extLst>
              </a:tr>
              <a:tr h="534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rPr>
                        <a:t>規格</a:t>
                      </a:r>
                      <a:endParaRPr lang="zh-MO" altLang="en-US" sz="1800" b="0" i="0" dirty="0">
                        <a:solidFill>
                          <a:schemeClr val="tx1">
                            <a:lumMod val="85000"/>
                            <a:lumOff val="15000"/>
                          </a:schemeClr>
                        </a:solidFill>
                        <a:latin typeface="Microsoft YaHei" panose="020B0503020204020204" pitchFamily="34" charset="-122"/>
                        <a:ea typeface="Microsoft YaHei" panose="020B0503020204020204" pitchFamily="34" charset="-122"/>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60000"/>
                        <a:lumOff val="40000"/>
                      </a:schemeClr>
                    </a:solidFill>
                  </a:tcPr>
                </a:tc>
                <a:tc>
                  <a:txBody>
                    <a:bodyPr/>
                    <a:lstStyle/>
                    <a:p>
                      <a:pPr algn="ctr"/>
                      <a:r>
                        <a:rPr lang="zh-TW" altLang="en-US" sz="1800" kern="1200" dirty="0">
                          <a:solidFill>
                            <a:schemeClr val="tx2"/>
                          </a:solidFill>
                          <a:effectLst/>
                          <a:latin typeface="Microsoft YaHei" panose="020B0503020204020204" pitchFamily="34" charset="-122"/>
                          <a:ea typeface="Microsoft YaHei" panose="020B0503020204020204" pitchFamily="34" charset="-122"/>
                          <a:cs typeface="+mn-cs"/>
                        </a:rPr>
                        <a:t>車輛必須是四輪車輛，帶有一個驅動電機和一個任意類型的轉向執行器；必須是前輪驅動，後輪驅動或四輪驅動；不得使用差速輪式底座車輛</a:t>
                      </a:r>
                      <a:endParaRPr lang="zh-MO" altLang="en-US" sz="1800" kern="1200" dirty="0">
                        <a:solidFill>
                          <a:schemeClr val="tx2"/>
                        </a:solidFill>
                        <a:effectLst/>
                        <a:latin typeface="Microsoft YaHei" panose="020B0503020204020204" pitchFamily="34" charset="-122"/>
                        <a:ea typeface="Microsoft YaHei" panose="020B0503020204020204" pitchFamily="34" charset="-122"/>
                        <a:cs typeface="+mn-cs"/>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89940799"/>
                  </a:ext>
                </a:extLst>
              </a:tr>
            </a:tbl>
          </a:graphicData>
        </a:graphic>
      </p:graphicFrame>
      <p:sp>
        <p:nvSpPr>
          <p:cNvPr id="14" name="文字方塊 13">
            <a:extLst>
              <a:ext uri="{FF2B5EF4-FFF2-40B4-BE49-F238E27FC236}">
                <a16:creationId xmlns:a16="http://schemas.microsoft.com/office/drawing/2014/main" id="{CADEE5D0-326E-F246-A698-30805B129C72}"/>
              </a:ext>
            </a:extLst>
          </p:cNvPr>
          <p:cNvSpPr txBox="1"/>
          <p:nvPr/>
        </p:nvSpPr>
        <p:spPr>
          <a:xfrm>
            <a:off x="227979" y="2064755"/>
            <a:ext cx="3538148" cy="1077218"/>
          </a:xfrm>
          <a:prstGeom prst="rect">
            <a:avLst/>
          </a:prstGeom>
          <a:noFill/>
        </p:spPr>
        <p:txBody>
          <a:bodyPr wrap="none" rtlCol="0">
            <a:spAutoFit/>
          </a:bodyPr>
          <a:lstStyle/>
          <a:p>
            <a:pPr algn="ctr"/>
            <a:r>
              <a:rPr kumimoji="1" lang="zh-MO" altLang="en-US" sz="3200" spc="600" dirty="0">
                <a:solidFill>
                  <a:schemeClr val="accent2"/>
                </a:solidFill>
                <a:latin typeface="Microsoft YaHei" panose="020B0503020204020204" pitchFamily="34" charset="-122"/>
                <a:ea typeface="Microsoft YaHei" panose="020B0503020204020204" pitchFamily="34" charset="-122"/>
              </a:rPr>
              <a:t>未來工程</a:t>
            </a:r>
            <a:endParaRPr kumimoji="1" lang="en-US" altLang="zh-MO" sz="3200" spc="600" dirty="0">
              <a:solidFill>
                <a:schemeClr val="accent2"/>
              </a:solidFill>
              <a:latin typeface="Microsoft YaHei" panose="020B0503020204020204" pitchFamily="34" charset="-122"/>
              <a:ea typeface="Microsoft YaHei" panose="020B0503020204020204" pitchFamily="34" charset="-122"/>
            </a:endParaRPr>
          </a:p>
          <a:p>
            <a:pPr algn="ctr"/>
            <a:r>
              <a:rPr kumimoji="1" lang="en-US" altLang="zh-MO" sz="3200" spc="600" dirty="0">
                <a:solidFill>
                  <a:schemeClr val="accent2"/>
                </a:solidFill>
                <a:latin typeface="Microsoft YaHei" panose="020B0503020204020204" pitchFamily="34" charset="-122"/>
                <a:ea typeface="Microsoft YaHei" panose="020B0503020204020204" pitchFamily="34" charset="-122"/>
              </a:rPr>
              <a:t>(</a:t>
            </a:r>
            <a:r>
              <a:rPr kumimoji="1" lang="zh-TW" altLang="en-US" sz="3200" spc="600" dirty="0">
                <a:solidFill>
                  <a:schemeClr val="accent2"/>
                </a:solidFill>
                <a:latin typeface="Microsoft YaHei" panose="020B0503020204020204" pitchFamily="34" charset="-122"/>
                <a:ea typeface="Microsoft YaHei" panose="020B0503020204020204" pitchFamily="34" charset="-122"/>
              </a:rPr>
              <a:t>自動駕駛汽車</a:t>
            </a:r>
            <a:r>
              <a:rPr kumimoji="1" lang="en-US" altLang="zh-MO" sz="3200" spc="600" dirty="0">
                <a:solidFill>
                  <a:schemeClr val="accent2"/>
                </a:solidFill>
                <a:latin typeface="Microsoft YaHei" panose="020B0503020204020204" pitchFamily="34" charset="-122"/>
                <a:ea typeface="Microsoft YaHei" panose="020B0503020204020204" pitchFamily="34" charset="-122"/>
              </a:rPr>
              <a:t>)</a:t>
            </a:r>
            <a:endParaRPr kumimoji="1" lang="zh-MO" altLang="en-US" sz="3200" spc="600" dirty="0">
              <a:solidFill>
                <a:schemeClr val="accent2"/>
              </a:solidFill>
              <a:latin typeface="Microsoft YaHei" panose="020B0503020204020204" pitchFamily="34" charset="-122"/>
              <a:ea typeface="Microsoft YaHei" panose="020B0503020204020204" pitchFamily="34" charset="-122"/>
            </a:endParaRPr>
          </a:p>
        </p:txBody>
      </p:sp>
      <p:pic>
        <p:nvPicPr>
          <p:cNvPr id="15" name="圖片 14">
            <a:extLst>
              <a:ext uri="{FF2B5EF4-FFF2-40B4-BE49-F238E27FC236}">
                <a16:creationId xmlns:a16="http://schemas.microsoft.com/office/drawing/2014/main" id="{E5CA1756-7580-C343-80F0-A32EEBEB0B61}"/>
              </a:ext>
            </a:extLst>
          </p:cNvPr>
          <p:cNvPicPr>
            <a:picLocks noChangeAspect="1"/>
          </p:cNvPicPr>
          <p:nvPr/>
        </p:nvPicPr>
        <p:blipFill>
          <a:blip r:embed="rId2"/>
          <a:stretch>
            <a:fillRect/>
          </a:stretch>
        </p:blipFill>
        <p:spPr>
          <a:xfrm>
            <a:off x="480537" y="3512463"/>
            <a:ext cx="3090549" cy="2900189"/>
          </a:xfrm>
          <a:prstGeom prst="rect">
            <a:avLst/>
          </a:prstGeom>
        </p:spPr>
      </p:pic>
      <p:sp>
        <p:nvSpPr>
          <p:cNvPr id="7" name="文字方塊 6">
            <a:extLst>
              <a:ext uri="{FF2B5EF4-FFF2-40B4-BE49-F238E27FC236}">
                <a16:creationId xmlns:a16="http://schemas.microsoft.com/office/drawing/2014/main" id="{6D451A9B-52DA-774C-B253-ECC37CCE9EA7}"/>
              </a:ext>
            </a:extLst>
          </p:cNvPr>
          <p:cNvSpPr txBox="1"/>
          <p:nvPr/>
        </p:nvSpPr>
        <p:spPr>
          <a:xfrm>
            <a:off x="5781156" y="412922"/>
            <a:ext cx="6099716" cy="461665"/>
          </a:xfrm>
          <a:prstGeom prst="rect">
            <a:avLst/>
          </a:prstGeom>
          <a:noFill/>
        </p:spPr>
        <p:txBody>
          <a:bodyPr wrap="square">
            <a:spAutoFit/>
          </a:bodyPr>
          <a:lstStyle/>
          <a:p>
            <a:pPr algn="r"/>
            <a:r>
              <a:rPr lang="zh-MO" altLang="en-US" sz="1200" dirty="0">
                <a:solidFill>
                  <a:srgbClr val="002060"/>
                </a:solidFill>
                <a:latin typeface="Hiragino Sans GB W3" panose="020B0300000000000000" pitchFamily="34" charset="-128"/>
                <a:ea typeface="Hiragino Sans GB W3" panose="020B0300000000000000" pitchFamily="34" charset="-128"/>
              </a:rPr>
              <a:t>WRO</a:t>
            </a:r>
          </a:p>
          <a:p>
            <a:pPr algn="r"/>
            <a:r>
              <a:rPr lang="zh-MO" altLang="en-US" sz="1200" dirty="0">
                <a:solidFill>
                  <a:srgbClr val="002060"/>
                </a:solidFill>
                <a:latin typeface="Hiragino Sans GB W3" panose="020B0300000000000000" pitchFamily="34" charset="-128"/>
                <a:ea typeface="Hiragino Sans GB W3" panose="020B0300000000000000" pitchFamily="34" charset="-128"/>
              </a:rPr>
              <a:t>澳門區選拔賽</a:t>
            </a:r>
          </a:p>
        </p:txBody>
      </p:sp>
      <p:sp>
        <p:nvSpPr>
          <p:cNvPr id="8" name="文字方塊 7">
            <a:extLst>
              <a:ext uri="{FF2B5EF4-FFF2-40B4-BE49-F238E27FC236}">
                <a16:creationId xmlns:a16="http://schemas.microsoft.com/office/drawing/2014/main" id="{D212F540-9984-7342-BB3B-782E600C6C7C}"/>
              </a:ext>
            </a:extLst>
          </p:cNvPr>
          <p:cNvSpPr txBox="1"/>
          <p:nvPr/>
        </p:nvSpPr>
        <p:spPr>
          <a:xfrm>
            <a:off x="5781156" y="6308954"/>
            <a:ext cx="6099716" cy="276999"/>
          </a:xfrm>
          <a:prstGeom prst="rect">
            <a:avLst/>
          </a:prstGeom>
          <a:noFill/>
        </p:spPr>
        <p:txBody>
          <a:bodyPr wrap="square">
            <a:spAutoFit/>
          </a:bodyPr>
          <a:lstStyle/>
          <a:p>
            <a:pPr algn="r"/>
            <a:r>
              <a:rPr lang="zh-MO" altLang="en-US" sz="1200" dirty="0"/>
              <a:t>Competition / MACAU 202</a:t>
            </a:r>
            <a:r>
              <a:rPr lang="en-US" altLang="zh-MO" sz="1200" dirty="0"/>
              <a:t>2</a:t>
            </a:r>
            <a:endParaRPr lang="zh-MO" altLang="en-US" sz="1200" dirty="0"/>
          </a:p>
        </p:txBody>
      </p:sp>
      <p:pic>
        <p:nvPicPr>
          <p:cNvPr id="11" name="圖片 10">
            <a:extLst>
              <a:ext uri="{FF2B5EF4-FFF2-40B4-BE49-F238E27FC236}">
                <a16:creationId xmlns:a16="http://schemas.microsoft.com/office/drawing/2014/main" id="{27C60C1B-7270-2E40-B5AD-D76644881757}"/>
              </a:ext>
            </a:extLst>
          </p:cNvPr>
          <p:cNvPicPr>
            <a:picLocks noChangeAspect="1"/>
          </p:cNvPicPr>
          <p:nvPr/>
        </p:nvPicPr>
        <p:blipFill>
          <a:blip r:embed="rId3"/>
          <a:stretch>
            <a:fillRect/>
          </a:stretch>
        </p:blipFill>
        <p:spPr>
          <a:xfrm>
            <a:off x="311128" y="-241767"/>
            <a:ext cx="2844800" cy="1155700"/>
          </a:xfrm>
          <a:prstGeom prst="rect">
            <a:avLst/>
          </a:prstGeom>
        </p:spPr>
      </p:pic>
    </p:spTree>
    <p:extLst>
      <p:ext uri="{BB962C8B-B14F-4D97-AF65-F5344CB8AC3E}">
        <p14:creationId xmlns:p14="http://schemas.microsoft.com/office/powerpoint/2010/main" val="350720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8CAB498-5FF3-0745-BF18-9F6C38D029BD}"/>
              </a:ext>
            </a:extLst>
          </p:cNvPr>
          <p:cNvPicPr>
            <a:picLocks noChangeAspect="1"/>
          </p:cNvPicPr>
          <p:nvPr/>
        </p:nvPicPr>
        <p:blipFill>
          <a:blip r:embed="rId2"/>
          <a:stretch>
            <a:fillRect/>
          </a:stretch>
        </p:blipFill>
        <p:spPr>
          <a:xfrm>
            <a:off x="0" y="0"/>
            <a:ext cx="12188952" cy="6858000"/>
          </a:xfrm>
          <a:prstGeom prst="rect">
            <a:avLst/>
          </a:prstGeom>
        </p:spPr>
      </p:pic>
      <p:sp>
        <p:nvSpPr>
          <p:cNvPr id="5" name="文字方塊 4">
            <a:extLst>
              <a:ext uri="{FF2B5EF4-FFF2-40B4-BE49-F238E27FC236}">
                <a16:creationId xmlns:a16="http://schemas.microsoft.com/office/drawing/2014/main" id="{3772D730-C2B4-D540-9013-D2E0FF9043E2}"/>
              </a:ext>
            </a:extLst>
          </p:cNvPr>
          <p:cNvSpPr txBox="1"/>
          <p:nvPr/>
        </p:nvSpPr>
        <p:spPr>
          <a:xfrm>
            <a:off x="630026" y="1054867"/>
            <a:ext cx="6380374" cy="923330"/>
          </a:xfrm>
          <a:prstGeom prst="rect">
            <a:avLst/>
          </a:prstGeom>
          <a:noFill/>
        </p:spPr>
        <p:txBody>
          <a:bodyPr wrap="square" rtlCol="0">
            <a:spAutoFit/>
          </a:bodyPr>
          <a:lstStyle/>
          <a:p>
            <a:r>
              <a:rPr kumimoji="1" lang="en-US" altLang="zh-MO" sz="5400" kern="1500" spc="1250" dirty="0" err="1">
                <a:solidFill>
                  <a:schemeClr val="bg2">
                    <a:lumMod val="75000"/>
                  </a:schemeClr>
                </a:solidFill>
                <a:latin typeface="Microsoft YaHei" panose="020B0503020204020204" pitchFamily="34" charset="-122"/>
                <a:ea typeface="Microsoft YaHei" panose="020B0503020204020204" pitchFamily="34" charset="-122"/>
              </a:rPr>
              <a:t>WeDo</a:t>
            </a:r>
            <a:r>
              <a:rPr kumimoji="1" lang="en-US" altLang="zh-MO" sz="5400" kern="1500" spc="1250" dirty="0">
                <a:solidFill>
                  <a:schemeClr val="bg2">
                    <a:lumMod val="75000"/>
                  </a:schemeClr>
                </a:solidFill>
                <a:latin typeface="Microsoft YaHei" panose="020B0503020204020204" pitchFamily="34" charset="-122"/>
                <a:ea typeface="Microsoft YaHei" panose="020B0503020204020204" pitchFamily="34" charset="-122"/>
              </a:rPr>
              <a:t>-</a:t>
            </a:r>
            <a:r>
              <a:rPr kumimoji="1" lang="zh-MO" altLang="en-US" sz="5400" kern="1500" spc="1250" dirty="0">
                <a:solidFill>
                  <a:schemeClr val="bg2">
                    <a:lumMod val="75000"/>
                  </a:schemeClr>
                </a:solidFill>
                <a:latin typeface="Microsoft YaHei" panose="020B0503020204020204" pitchFamily="34" charset="-122"/>
                <a:ea typeface="Microsoft YaHei" panose="020B0503020204020204" pitchFamily="34" charset="-122"/>
              </a:rPr>
              <a:t>常規賽</a:t>
            </a:r>
          </a:p>
        </p:txBody>
      </p:sp>
      <p:sp>
        <p:nvSpPr>
          <p:cNvPr id="7" name="文字方塊 6">
            <a:extLst>
              <a:ext uri="{FF2B5EF4-FFF2-40B4-BE49-F238E27FC236}">
                <a16:creationId xmlns:a16="http://schemas.microsoft.com/office/drawing/2014/main" id="{1D30EB25-8899-F840-A7AD-58CB83D773AB}"/>
              </a:ext>
            </a:extLst>
          </p:cNvPr>
          <p:cNvSpPr txBox="1"/>
          <p:nvPr/>
        </p:nvSpPr>
        <p:spPr>
          <a:xfrm>
            <a:off x="658527" y="3218223"/>
            <a:ext cx="3810551" cy="2536400"/>
          </a:xfrm>
          <a:prstGeom prst="rect">
            <a:avLst/>
          </a:prstGeom>
          <a:noFill/>
        </p:spPr>
        <p:txBody>
          <a:bodyPr wrap="square" rtlCol="0">
            <a:spAutoFit/>
          </a:bodyPr>
          <a:lstStyle/>
          <a:p>
            <a:pPr>
              <a:lnSpc>
                <a:spcPct val="150000"/>
              </a:lnSpc>
            </a:pPr>
            <a:r>
              <a:rPr lang="zh-TW" altLang="en-US" spc="300" dirty="0">
                <a:solidFill>
                  <a:schemeClr val="tx2"/>
                </a:solidFill>
                <a:latin typeface="Microsoft YaHei" panose="020B0503020204020204" pitchFamily="34" charset="-122"/>
                <a:ea typeface="Microsoft YaHei" panose="020B0503020204020204" pitchFamily="34" charset="-122"/>
              </a:rPr>
              <a:t>今年要挑戰的任務是製作一個機器人能夠清理家居日常垃圾並分類以及將廢棄電池運送到回收區域。此外，機器人還必須到充電區進行充電確保有足夠電力進行工作。</a:t>
            </a:r>
            <a:endParaRPr kumimoji="1" lang="zh-MO" altLang="en-US" spc="300" dirty="0">
              <a:solidFill>
                <a:schemeClr val="tx2"/>
              </a:solidFill>
              <a:latin typeface="Microsoft YaHei" panose="020B0503020204020204" pitchFamily="34" charset="-122"/>
              <a:ea typeface="Microsoft YaHei" panose="020B0503020204020204" pitchFamily="34" charset="-122"/>
            </a:endParaRPr>
          </a:p>
        </p:txBody>
      </p:sp>
      <p:sp>
        <p:nvSpPr>
          <p:cNvPr id="9" name="文字方塊 3">
            <a:extLst>
              <a:ext uri="{FF2B5EF4-FFF2-40B4-BE49-F238E27FC236}">
                <a16:creationId xmlns:a16="http://schemas.microsoft.com/office/drawing/2014/main" id="{A693E124-7331-4EA8-93B1-84318A5823A0}"/>
              </a:ext>
            </a:extLst>
          </p:cNvPr>
          <p:cNvSpPr txBox="1"/>
          <p:nvPr/>
        </p:nvSpPr>
        <p:spPr>
          <a:xfrm>
            <a:off x="658527" y="1978197"/>
            <a:ext cx="4241867" cy="830997"/>
          </a:xfrm>
          <a:prstGeom prst="rect">
            <a:avLst/>
          </a:prstGeom>
          <a:noFill/>
        </p:spPr>
        <p:txBody>
          <a:bodyPr wrap="none" rtlCol="0">
            <a:spAutoFit/>
          </a:bodyPr>
          <a:lstStyle/>
          <a:p>
            <a:r>
              <a:rPr kumimoji="1" lang="zh-TW" altLang="en-US" sz="2400" spc="600" dirty="0">
                <a:solidFill>
                  <a:schemeClr val="accent2"/>
                </a:solidFill>
                <a:latin typeface="Microsoft YaHei" panose="020B0503020204020204" pitchFamily="34" charset="-122"/>
                <a:ea typeface="Microsoft YaHei" panose="020B0503020204020204" pitchFamily="34" charset="-122"/>
              </a:rPr>
              <a:t>主題</a:t>
            </a:r>
            <a:r>
              <a:rPr kumimoji="1" lang="en-US" altLang="zh-TW" sz="2400" spc="600" dirty="0">
                <a:solidFill>
                  <a:schemeClr val="accent2"/>
                </a:solidFill>
                <a:latin typeface="Microsoft YaHei" panose="020B0503020204020204" pitchFamily="34" charset="-122"/>
                <a:ea typeface="Microsoft YaHei" panose="020B0503020204020204" pitchFamily="34" charset="-122"/>
              </a:rPr>
              <a:t>:</a:t>
            </a:r>
          </a:p>
          <a:p>
            <a:r>
              <a:rPr kumimoji="1" lang="zh-TW" altLang="en-US" sz="2400" spc="600" dirty="0">
                <a:solidFill>
                  <a:schemeClr val="accent2"/>
                </a:solidFill>
                <a:latin typeface="Microsoft YaHei" panose="020B0503020204020204" pitchFamily="34" charset="-122"/>
                <a:ea typeface="Microsoft YaHei" panose="020B0503020204020204" pitchFamily="34" charset="-122"/>
              </a:rPr>
              <a:t>智能家居</a:t>
            </a:r>
            <a:r>
              <a:rPr kumimoji="1" lang="en-US" altLang="zh-TW" sz="2400" spc="600" dirty="0">
                <a:solidFill>
                  <a:schemeClr val="accent2"/>
                </a:solidFill>
                <a:latin typeface="Microsoft YaHei" panose="020B0503020204020204" pitchFamily="34" charset="-122"/>
                <a:ea typeface="Microsoft YaHei" panose="020B0503020204020204" pitchFamily="34" charset="-122"/>
              </a:rPr>
              <a:t>-</a:t>
            </a:r>
            <a:r>
              <a:rPr kumimoji="1" lang="zh-TW" altLang="en-US" sz="2400" spc="600" dirty="0">
                <a:solidFill>
                  <a:schemeClr val="accent2"/>
                </a:solidFill>
                <a:latin typeface="Microsoft YaHei" panose="020B0503020204020204" pitchFamily="34" charset="-122"/>
                <a:ea typeface="Microsoft YaHei" panose="020B0503020204020204" pitchFamily="34" charset="-122"/>
              </a:rPr>
              <a:t>分類廢棄用品</a:t>
            </a:r>
            <a:endParaRPr kumimoji="1" lang="zh-MO" altLang="en-US" spc="600" dirty="0">
              <a:solidFill>
                <a:schemeClr val="tx2"/>
              </a:solidFill>
              <a:latin typeface="Microsoft YaHei" panose="020B0503020204020204" pitchFamily="34" charset="-122"/>
              <a:ea typeface="Microsoft YaHei" panose="020B0503020204020204" pitchFamily="34" charset="-122"/>
            </a:endParaRPr>
          </a:p>
        </p:txBody>
      </p:sp>
      <p:pic>
        <p:nvPicPr>
          <p:cNvPr id="3" name="图片 2">
            <a:extLst>
              <a:ext uri="{FF2B5EF4-FFF2-40B4-BE49-F238E27FC236}">
                <a16:creationId xmlns:a16="http://schemas.microsoft.com/office/drawing/2014/main" id="{E2491155-8DA3-4FC9-B3FC-AA49121D7F9B}"/>
              </a:ext>
            </a:extLst>
          </p:cNvPr>
          <p:cNvPicPr>
            <a:picLocks noChangeAspect="1"/>
          </p:cNvPicPr>
          <p:nvPr/>
        </p:nvPicPr>
        <p:blipFill>
          <a:blip r:embed="rId3"/>
          <a:stretch>
            <a:fillRect/>
          </a:stretch>
        </p:blipFill>
        <p:spPr>
          <a:xfrm>
            <a:off x="4988852" y="2616666"/>
            <a:ext cx="6680325" cy="3233296"/>
          </a:xfrm>
          <a:prstGeom prst="rect">
            <a:avLst/>
          </a:prstGeom>
        </p:spPr>
      </p:pic>
    </p:spTree>
    <p:extLst>
      <p:ext uri="{BB962C8B-B14F-4D97-AF65-F5344CB8AC3E}">
        <p14:creationId xmlns:p14="http://schemas.microsoft.com/office/powerpoint/2010/main" val="90756009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1092</Words>
  <Application>Microsoft Office PowerPoint</Application>
  <PresentationFormat>寬螢幕</PresentationFormat>
  <Paragraphs>194</Paragraphs>
  <Slides>13</Slides>
  <Notes>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13</vt:i4>
      </vt:variant>
    </vt:vector>
  </HeadingPairs>
  <TitlesOfParts>
    <vt:vector size="21" baseType="lpstr">
      <vt:lpstr>Hiragino Sans GB W3</vt:lpstr>
      <vt:lpstr>PingFang SC</vt:lpstr>
      <vt:lpstr>Microsoft YaHei</vt:lpstr>
      <vt:lpstr>KaiTi</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vv</dc:creator>
  <cp:lastModifiedBy>k</cp:lastModifiedBy>
  <cp:revision>142</cp:revision>
  <dcterms:created xsi:type="dcterms:W3CDTF">2021-03-01T07:54:53Z</dcterms:created>
  <dcterms:modified xsi:type="dcterms:W3CDTF">2022-02-17T03:02:38Z</dcterms:modified>
</cp:coreProperties>
</file>